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 id="2147483691" r:id="rId2"/>
  </p:sldMasterIdLst>
  <p:notesMasterIdLst>
    <p:notesMasterId r:id="rId3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Lst>
  <p:sldSz cx="9144000" cy="5143500" type="screen16x9"/>
  <p:notesSz cx="6858000" cy="9144000"/>
  <p:embeddedFontLst>
    <p:embeddedFont>
      <p:font typeface="Commissioner" panose="020B0604020202020204" charset="0"/>
      <p:regular r:id="rId32"/>
      <p:bold r:id="rId33"/>
    </p:embeddedFont>
    <p:embeddedFont>
      <p:font typeface="Commissioner SemiBold" panose="020B0604020202020204" charset="0"/>
      <p:regular r:id="rId34"/>
      <p:bold r:id="rId35"/>
    </p:embeddedFont>
    <p:embeddedFont>
      <p:font typeface="Maven Pro" panose="020B0604020202020204" charset="0"/>
      <p:regular r:id="rId36"/>
      <p:bold r:id="rId37"/>
    </p:embeddedFont>
    <p:embeddedFont>
      <p:font typeface="Montserrat ExtraBold" panose="00000900000000000000" pitchFamily="2" charset="0"/>
      <p:bold r:id="rId38"/>
      <p:boldItalic r:id="rId39"/>
    </p:embeddedFont>
    <p:embeddedFont>
      <p:font typeface="Nunito" pitchFamily="2" charset="0"/>
      <p:regular r:id="rId40"/>
      <p:bold r:id="rId41"/>
      <p:italic r:id="rId42"/>
      <p:boldItalic r:id="rId43"/>
    </p:embeddedFont>
    <p:embeddedFont>
      <p:font typeface="Proxima Nova"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24D4DC-6C2B-4F20-B210-30B9025EF5A3}">
  <a:tblStyle styleId="{3624D4DC-6C2B-4F20-B210-30B9025EF5A3}" styleName="Table_0">
    <a:wholeTbl>
      <a:tcTxStyle b="off" i="off">
        <a:font>
          <a:latin typeface="Commissioner"/>
          <a:ea typeface="Commissioner"/>
          <a:cs typeface="Commissioner"/>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a073b9584e_0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3" name="Google Shape;553;g2a073b9584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a0d73e4462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2a0d73e446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a0d73e446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a0d73e446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a0d73e4462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2a0d73e4462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2a0d73e446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2a0d73e446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a0d73e4462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2a0d73e4462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2a0d73e446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2a0d73e446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a0d73e4462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2a0d73e4462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2a0d73e4462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2a0d73e4462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a0d73e4462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a0d73e4462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2a0d73e4462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2a0d73e4462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a073b9584e_0_115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0" name="Google Shape;560;g2a073b9584e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a0d73e4462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a0d73e4462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2a0d73e4462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2a0d73e4462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a0d73e4462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2a0d73e4462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a0d73e4462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a0d73e4462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2a0d73e4462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2a0d73e4462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2a0d73e4462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2a0d73e4462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2a0d73e4462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2a0d73e4462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a0d73e4462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2a0d73e4462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2a073b9584e_0_14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4" name="Google Shape;814;g2a073b9584e_0_14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a073b9584e_0_14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8" name="Google Shape;568;g2a073b9584e_0_1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a073b9584e_0_1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2a073b9584e_0_1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a073b9584e_0_1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a073b9584e_0_1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a073b9584e_0_1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2a073b9584e_0_1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a073b9584e_0_1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2a073b9584e_0_1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a073b9584e_0_18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a073b9584e_0_1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a0d73e44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a0d73e44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Master" Target="../slideMasters/slideMaster2.xml"/><Relationship Id="rId5" Type="http://schemas.openxmlformats.org/officeDocument/2006/relationships/image" Target="../media/image20.png"/><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media/image20.png"/><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w title_photo">
  <p:cSld name="Opening slide w title_photo">
    <p:spTree>
      <p:nvGrpSpPr>
        <p:cNvPr id="1" name="Shape 273"/>
        <p:cNvGrpSpPr/>
        <p:nvPr/>
      </p:nvGrpSpPr>
      <p:grpSpPr>
        <a:xfrm>
          <a:off x="0" y="0"/>
          <a:ext cx="0" cy="0"/>
          <a:chOff x="0" y="0"/>
          <a:chExt cx="0" cy="0"/>
        </a:xfrm>
      </p:grpSpPr>
      <p:pic>
        <p:nvPicPr>
          <p:cNvPr id="274" name="Google Shape;274;p13"/>
          <p:cNvPicPr preferRelativeResize="0"/>
          <p:nvPr/>
        </p:nvPicPr>
        <p:blipFill rotWithShape="1">
          <a:blip r:embed="rId2">
            <a:alphaModFix/>
          </a:blip>
          <a:srcRect/>
          <a:stretch/>
        </p:blipFill>
        <p:spPr>
          <a:xfrm>
            <a:off x="0" y="-6998"/>
            <a:ext cx="9167327" cy="5198863"/>
          </a:xfrm>
          <a:prstGeom prst="rect">
            <a:avLst/>
          </a:prstGeom>
          <a:noFill/>
          <a:ln>
            <a:noFill/>
          </a:ln>
        </p:spPr>
      </p:pic>
      <p:sp>
        <p:nvSpPr>
          <p:cNvPr id="275" name="Google Shape;275;p13"/>
          <p:cNvSpPr/>
          <p:nvPr/>
        </p:nvSpPr>
        <p:spPr>
          <a:xfrm>
            <a:off x="0" y="-7694"/>
            <a:ext cx="9167400" cy="5231100"/>
          </a:xfrm>
          <a:prstGeom prst="rect">
            <a:avLst/>
          </a:prstGeom>
          <a:solidFill>
            <a:srgbClr val="FCE6BE">
              <a:alpha val="298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900"/>
              <a:buFont typeface="Commissioner"/>
              <a:buNone/>
            </a:pPr>
            <a:endParaRPr sz="1900" b="0" i="0" u="none" strike="noStrike" cap="none">
              <a:solidFill>
                <a:srgbClr val="000000"/>
              </a:solidFill>
              <a:latin typeface="Commissioner"/>
              <a:ea typeface="Commissioner"/>
              <a:cs typeface="Commissioner"/>
              <a:sym typeface="Commissioner"/>
            </a:endParaRPr>
          </a:p>
        </p:txBody>
      </p:sp>
      <p:sp>
        <p:nvSpPr>
          <p:cNvPr id="276" name="Google Shape;276;p13"/>
          <p:cNvSpPr/>
          <p:nvPr/>
        </p:nvSpPr>
        <p:spPr>
          <a:xfrm>
            <a:off x="484602" y="-46474"/>
            <a:ext cx="3234000" cy="5231100"/>
          </a:xfrm>
          <a:prstGeom prst="rect">
            <a:avLst/>
          </a:prstGeom>
          <a:solidFill>
            <a:srgbClr val="555A6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900"/>
              <a:buFont typeface="Commissioner"/>
              <a:buNone/>
            </a:pPr>
            <a:endParaRPr sz="1900" b="0" i="0" u="none" strike="noStrike" cap="none">
              <a:solidFill>
                <a:srgbClr val="000000"/>
              </a:solidFill>
              <a:latin typeface="Commissioner"/>
              <a:ea typeface="Commissioner"/>
              <a:cs typeface="Commissioner"/>
              <a:sym typeface="Commissioner"/>
            </a:endParaRPr>
          </a:p>
        </p:txBody>
      </p:sp>
      <p:pic>
        <p:nvPicPr>
          <p:cNvPr id="277" name="Google Shape;277;p13" descr="Image"/>
          <p:cNvPicPr preferRelativeResize="0"/>
          <p:nvPr/>
        </p:nvPicPr>
        <p:blipFill rotWithShape="1">
          <a:blip r:embed="rId3">
            <a:alphaModFix/>
          </a:blip>
          <a:srcRect/>
          <a:stretch/>
        </p:blipFill>
        <p:spPr>
          <a:xfrm>
            <a:off x="1059232" y="1110006"/>
            <a:ext cx="1670928" cy="264466"/>
          </a:xfrm>
          <a:prstGeom prst="rect">
            <a:avLst/>
          </a:prstGeom>
          <a:noFill/>
          <a:ln>
            <a:noFill/>
          </a:ln>
        </p:spPr>
      </p:pic>
      <p:pic>
        <p:nvPicPr>
          <p:cNvPr id="278" name="Google Shape;278;p13"/>
          <p:cNvPicPr preferRelativeResize="0"/>
          <p:nvPr/>
        </p:nvPicPr>
        <p:blipFill rotWithShape="1">
          <a:blip r:embed="rId4">
            <a:alphaModFix/>
          </a:blip>
          <a:srcRect/>
          <a:stretch/>
        </p:blipFill>
        <p:spPr>
          <a:xfrm>
            <a:off x="1037184" y="410173"/>
            <a:ext cx="388962" cy="344651"/>
          </a:xfrm>
          <a:prstGeom prst="rect">
            <a:avLst/>
          </a:prstGeom>
          <a:noFill/>
          <a:ln>
            <a:noFill/>
          </a:ln>
        </p:spPr>
      </p:pic>
      <p:sp>
        <p:nvSpPr>
          <p:cNvPr id="279" name="Google Shape;279;p13"/>
          <p:cNvSpPr txBox="1">
            <a:spLocks noGrp="1"/>
          </p:cNvSpPr>
          <p:nvPr>
            <p:ph type="body" idx="1"/>
          </p:nvPr>
        </p:nvSpPr>
        <p:spPr>
          <a:xfrm>
            <a:off x="1037184" y="1984863"/>
            <a:ext cx="1620300" cy="820200"/>
          </a:xfrm>
          <a:prstGeom prst="rect">
            <a:avLst/>
          </a:prstGeom>
          <a:noFill/>
          <a:ln>
            <a:noFill/>
          </a:ln>
        </p:spPr>
        <p:txBody>
          <a:bodyPr spcFirstLastPara="1" wrap="square" lIns="19050" tIns="19050" rIns="19050" bIns="19050" anchor="b" anchorCtr="0">
            <a:normAutofit/>
          </a:bodyPr>
          <a:lstStyle>
            <a:lvl1pPr marL="457200" lvl="0" indent="-228600" algn="l" rtl="0">
              <a:lnSpc>
                <a:spcPct val="100000"/>
              </a:lnSpc>
              <a:spcBef>
                <a:spcPts val="0"/>
              </a:spcBef>
              <a:spcAft>
                <a:spcPts val="0"/>
              </a:spcAft>
              <a:buClr>
                <a:srgbClr val="FFFFFF"/>
              </a:buClr>
              <a:buSzPts val="1700"/>
              <a:buFont typeface="Commissioner SemiBold"/>
              <a:buNone/>
              <a:defRPr sz="2300">
                <a:solidFill>
                  <a:srgbClr val="FFFFFF"/>
                </a:solidFill>
                <a:latin typeface="Commissioner SemiBold"/>
                <a:ea typeface="Commissioner SemiBold"/>
                <a:cs typeface="Commissioner SemiBold"/>
                <a:sym typeface="Commissioner SemiBold"/>
              </a:defRPr>
            </a:lvl1pPr>
            <a:lvl2pPr marL="914400" lvl="1" indent="-285750" algn="l" rtl="0">
              <a:lnSpc>
                <a:spcPct val="100000"/>
              </a:lnSpc>
              <a:spcBef>
                <a:spcPts val="0"/>
              </a:spcBef>
              <a:spcAft>
                <a:spcPts val="0"/>
              </a:spcAft>
              <a:buSzPts val="900"/>
              <a:buChar char="○"/>
              <a:defRPr sz="900" i="1">
                <a:latin typeface="Commissioner"/>
                <a:ea typeface="Commissioner"/>
                <a:cs typeface="Commissioner"/>
                <a:sym typeface="Commissioner"/>
              </a:defRPr>
            </a:lvl2pPr>
            <a:lvl3pPr marL="1371600" lvl="2" indent="-273050" algn="l" rtl="0">
              <a:lnSpc>
                <a:spcPct val="100000"/>
              </a:lnSpc>
              <a:spcBef>
                <a:spcPts val="0"/>
              </a:spcBef>
              <a:spcAft>
                <a:spcPts val="0"/>
              </a:spcAft>
              <a:buClr>
                <a:schemeClr val="lt1"/>
              </a:buClr>
              <a:buSzPts val="700"/>
              <a:buFont typeface="Commissioner"/>
              <a:buChar char="■"/>
              <a:defRPr sz="900" i="1">
                <a:latin typeface="Commissioner"/>
                <a:ea typeface="Commissioner"/>
                <a:cs typeface="Commissioner"/>
                <a:sym typeface="Commissioner"/>
              </a:defRPr>
            </a:lvl3pPr>
            <a:lvl4pPr marL="1828800" lvl="3" indent="-273050" algn="l" rtl="0">
              <a:lnSpc>
                <a:spcPct val="100000"/>
              </a:lnSpc>
              <a:spcBef>
                <a:spcPts val="0"/>
              </a:spcBef>
              <a:spcAft>
                <a:spcPts val="0"/>
              </a:spcAft>
              <a:buClr>
                <a:schemeClr val="lt1"/>
              </a:buClr>
              <a:buSzPts val="700"/>
              <a:buFont typeface="Commissioner"/>
              <a:buChar char="●"/>
              <a:defRPr sz="900" i="1">
                <a:latin typeface="Commissioner"/>
                <a:ea typeface="Commissioner"/>
                <a:cs typeface="Commissioner"/>
                <a:sym typeface="Commissioner"/>
              </a:defRPr>
            </a:lvl4pPr>
            <a:lvl5pPr marL="2286000" lvl="4" indent="-273050" algn="l" rtl="0">
              <a:lnSpc>
                <a:spcPct val="100000"/>
              </a:lnSpc>
              <a:spcBef>
                <a:spcPts val="0"/>
              </a:spcBef>
              <a:spcAft>
                <a:spcPts val="0"/>
              </a:spcAft>
              <a:buClr>
                <a:schemeClr val="lt1"/>
              </a:buClr>
              <a:buSzPts val="700"/>
              <a:buFont typeface="Commissioner"/>
              <a:buChar char="○"/>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280" name="Google Shape;280;p13"/>
          <p:cNvSpPr txBox="1">
            <a:spLocks noGrp="1"/>
          </p:cNvSpPr>
          <p:nvPr>
            <p:ph type="body" idx="2"/>
          </p:nvPr>
        </p:nvSpPr>
        <p:spPr>
          <a:xfrm>
            <a:off x="1037184" y="2869468"/>
            <a:ext cx="1620300" cy="8202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8C346"/>
              </a:buClr>
              <a:buSzPts val="1400"/>
              <a:buFont typeface="Commissioner"/>
              <a:buNone/>
              <a:defRPr sz="1800" i="1">
                <a:solidFill>
                  <a:srgbClr val="F8C346"/>
                </a:solidFill>
                <a:latin typeface="Commissioner"/>
                <a:ea typeface="Commissioner"/>
                <a:cs typeface="Commissioner"/>
                <a:sym typeface="Commissioner"/>
              </a:defRPr>
            </a:lvl1pPr>
            <a:lvl2pPr marL="914400" lvl="1" indent="-285750" algn="l" rtl="0">
              <a:lnSpc>
                <a:spcPct val="100000"/>
              </a:lnSpc>
              <a:spcBef>
                <a:spcPts val="0"/>
              </a:spcBef>
              <a:spcAft>
                <a:spcPts val="0"/>
              </a:spcAft>
              <a:buSzPts val="900"/>
              <a:buChar char="○"/>
              <a:defRPr sz="900" i="1">
                <a:latin typeface="Commissioner"/>
                <a:ea typeface="Commissioner"/>
                <a:cs typeface="Commissioner"/>
                <a:sym typeface="Commissioner"/>
              </a:defRPr>
            </a:lvl2pPr>
            <a:lvl3pPr marL="1371600" lvl="2" indent="-273050" algn="l" rtl="0">
              <a:lnSpc>
                <a:spcPct val="100000"/>
              </a:lnSpc>
              <a:spcBef>
                <a:spcPts val="0"/>
              </a:spcBef>
              <a:spcAft>
                <a:spcPts val="0"/>
              </a:spcAft>
              <a:buClr>
                <a:schemeClr val="lt1"/>
              </a:buClr>
              <a:buSzPts val="700"/>
              <a:buFont typeface="Commissioner"/>
              <a:buChar char="■"/>
              <a:defRPr sz="900" i="1">
                <a:latin typeface="Commissioner"/>
                <a:ea typeface="Commissioner"/>
                <a:cs typeface="Commissioner"/>
                <a:sym typeface="Commissioner"/>
              </a:defRPr>
            </a:lvl3pPr>
            <a:lvl4pPr marL="1828800" lvl="3" indent="-273050" algn="l" rtl="0">
              <a:lnSpc>
                <a:spcPct val="100000"/>
              </a:lnSpc>
              <a:spcBef>
                <a:spcPts val="0"/>
              </a:spcBef>
              <a:spcAft>
                <a:spcPts val="0"/>
              </a:spcAft>
              <a:buClr>
                <a:schemeClr val="lt1"/>
              </a:buClr>
              <a:buSzPts val="700"/>
              <a:buFont typeface="Commissioner"/>
              <a:buChar char="●"/>
              <a:defRPr sz="900" i="1">
                <a:latin typeface="Commissioner"/>
                <a:ea typeface="Commissioner"/>
                <a:cs typeface="Commissioner"/>
                <a:sym typeface="Commissioner"/>
              </a:defRPr>
            </a:lvl4pPr>
            <a:lvl5pPr marL="2286000" lvl="4" indent="-273050" algn="l" rtl="0">
              <a:lnSpc>
                <a:spcPct val="100000"/>
              </a:lnSpc>
              <a:spcBef>
                <a:spcPts val="0"/>
              </a:spcBef>
              <a:spcAft>
                <a:spcPts val="0"/>
              </a:spcAft>
              <a:buClr>
                <a:schemeClr val="lt1"/>
              </a:buClr>
              <a:buSzPts val="700"/>
              <a:buFont typeface="Commissioner"/>
              <a:buChar char="○"/>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pic>
        <p:nvPicPr>
          <p:cNvPr id="281" name="Google Shape;281;p13" descr="Image"/>
          <p:cNvPicPr preferRelativeResize="0"/>
          <p:nvPr/>
        </p:nvPicPr>
        <p:blipFill rotWithShape="1">
          <a:blip r:embed="rId5">
            <a:alphaModFix/>
          </a:blip>
          <a:srcRect/>
          <a:stretch/>
        </p:blipFill>
        <p:spPr>
          <a:xfrm>
            <a:off x="7121575" y="3140121"/>
            <a:ext cx="2045752" cy="204536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pening slide w title_photo">
  <p:cSld name="Opening slide w title_photo">
    <p:spTree>
      <p:nvGrpSpPr>
        <p:cNvPr id="1" name="Shape 285"/>
        <p:cNvGrpSpPr/>
        <p:nvPr/>
      </p:nvGrpSpPr>
      <p:grpSpPr>
        <a:xfrm>
          <a:off x="0" y="0"/>
          <a:ext cx="0" cy="0"/>
          <a:chOff x="0" y="0"/>
          <a:chExt cx="0" cy="0"/>
        </a:xfrm>
      </p:grpSpPr>
      <p:pic>
        <p:nvPicPr>
          <p:cNvPr id="286" name="Google Shape;286;p15"/>
          <p:cNvPicPr preferRelativeResize="0"/>
          <p:nvPr/>
        </p:nvPicPr>
        <p:blipFill rotWithShape="1">
          <a:blip r:embed="rId2">
            <a:alphaModFix/>
          </a:blip>
          <a:srcRect/>
          <a:stretch/>
        </p:blipFill>
        <p:spPr>
          <a:xfrm>
            <a:off x="0" y="-6998"/>
            <a:ext cx="9167327" cy="5198863"/>
          </a:xfrm>
          <a:prstGeom prst="rect">
            <a:avLst/>
          </a:prstGeom>
          <a:noFill/>
          <a:ln>
            <a:noFill/>
          </a:ln>
        </p:spPr>
      </p:pic>
      <p:sp>
        <p:nvSpPr>
          <p:cNvPr id="287" name="Google Shape;287;p15"/>
          <p:cNvSpPr/>
          <p:nvPr/>
        </p:nvSpPr>
        <p:spPr>
          <a:xfrm>
            <a:off x="0" y="-7694"/>
            <a:ext cx="9167400" cy="5231100"/>
          </a:xfrm>
          <a:prstGeom prst="rect">
            <a:avLst/>
          </a:prstGeom>
          <a:solidFill>
            <a:srgbClr val="FCE6BE">
              <a:alpha val="298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900"/>
              <a:buFont typeface="Commissioner"/>
              <a:buNone/>
            </a:pPr>
            <a:endParaRPr sz="1900" b="0" i="0" u="none" strike="noStrike" cap="none">
              <a:solidFill>
                <a:srgbClr val="000000"/>
              </a:solidFill>
              <a:latin typeface="Commissioner"/>
              <a:ea typeface="Commissioner"/>
              <a:cs typeface="Commissioner"/>
              <a:sym typeface="Commissioner"/>
            </a:endParaRPr>
          </a:p>
        </p:txBody>
      </p:sp>
      <p:sp>
        <p:nvSpPr>
          <p:cNvPr id="288" name="Google Shape;288;p15"/>
          <p:cNvSpPr/>
          <p:nvPr/>
        </p:nvSpPr>
        <p:spPr>
          <a:xfrm>
            <a:off x="484602" y="-46474"/>
            <a:ext cx="3234000" cy="5231100"/>
          </a:xfrm>
          <a:prstGeom prst="rect">
            <a:avLst/>
          </a:prstGeom>
          <a:solidFill>
            <a:srgbClr val="555A6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900"/>
              <a:buFont typeface="Commissioner"/>
              <a:buNone/>
            </a:pPr>
            <a:endParaRPr sz="1900" b="0" i="0" u="none" strike="noStrike" cap="none">
              <a:solidFill>
                <a:srgbClr val="000000"/>
              </a:solidFill>
              <a:latin typeface="Commissioner"/>
              <a:ea typeface="Commissioner"/>
              <a:cs typeface="Commissioner"/>
              <a:sym typeface="Commissioner"/>
            </a:endParaRPr>
          </a:p>
        </p:txBody>
      </p:sp>
      <p:pic>
        <p:nvPicPr>
          <p:cNvPr id="289" name="Google Shape;289;p15" descr="Image"/>
          <p:cNvPicPr preferRelativeResize="0"/>
          <p:nvPr/>
        </p:nvPicPr>
        <p:blipFill rotWithShape="1">
          <a:blip r:embed="rId3">
            <a:alphaModFix/>
          </a:blip>
          <a:srcRect/>
          <a:stretch/>
        </p:blipFill>
        <p:spPr>
          <a:xfrm>
            <a:off x="1059232" y="1110006"/>
            <a:ext cx="1670928" cy="264466"/>
          </a:xfrm>
          <a:prstGeom prst="rect">
            <a:avLst/>
          </a:prstGeom>
          <a:noFill/>
          <a:ln>
            <a:noFill/>
          </a:ln>
        </p:spPr>
      </p:pic>
      <p:pic>
        <p:nvPicPr>
          <p:cNvPr id="290" name="Google Shape;290;p15"/>
          <p:cNvPicPr preferRelativeResize="0"/>
          <p:nvPr/>
        </p:nvPicPr>
        <p:blipFill rotWithShape="1">
          <a:blip r:embed="rId4">
            <a:alphaModFix/>
          </a:blip>
          <a:srcRect/>
          <a:stretch/>
        </p:blipFill>
        <p:spPr>
          <a:xfrm>
            <a:off x="1037184" y="410173"/>
            <a:ext cx="388962" cy="344651"/>
          </a:xfrm>
          <a:prstGeom prst="rect">
            <a:avLst/>
          </a:prstGeom>
          <a:noFill/>
          <a:ln>
            <a:noFill/>
          </a:ln>
        </p:spPr>
      </p:pic>
      <p:sp>
        <p:nvSpPr>
          <p:cNvPr id="291" name="Google Shape;291;p15"/>
          <p:cNvSpPr txBox="1">
            <a:spLocks noGrp="1"/>
          </p:cNvSpPr>
          <p:nvPr>
            <p:ph type="body" idx="1"/>
          </p:nvPr>
        </p:nvSpPr>
        <p:spPr>
          <a:xfrm>
            <a:off x="1037184" y="1984863"/>
            <a:ext cx="1620300" cy="820200"/>
          </a:xfrm>
          <a:prstGeom prst="rect">
            <a:avLst/>
          </a:prstGeom>
          <a:noFill/>
          <a:ln>
            <a:noFill/>
          </a:ln>
        </p:spPr>
        <p:txBody>
          <a:bodyPr spcFirstLastPara="1" wrap="square" lIns="19050" tIns="19050" rIns="19050" bIns="19050" anchor="b" anchorCtr="0">
            <a:normAutofit/>
          </a:bodyPr>
          <a:lstStyle>
            <a:lvl1pPr marL="457200" lvl="0" indent="-228600" algn="l" rtl="0">
              <a:lnSpc>
                <a:spcPct val="100000"/>
              </a:lnSpc>
              <a:spcBef>
                <a:spcPts val="0"/>
              </a:spcBef>
              <a:spcAft>
                <a:spcPts val="0"/>
              </a:spcAft>
              <a:buClr>
                <a:srgbClr val="FFFFFF"/>
              </a:buClr>
              <a:buSzPts val="1700"/>
              <a:buFont typeface="Commissioner SemiBold"/>
              <a:buNone/>
              <a:defRPr sz="2300">
                <a:solidFill>
                  <a:srgbClr val="FFFFFF"/>
                </a:solidFill>
                <a:latin typeface="Commissioner SemiBold"/>
                <a:ea typeface="Commissioner SemiBold"/>
                <a:cs typeface="Commissioner SemiBold"/>
                <a:sym typeface="Commissioner SemiBold"/>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292" name="Google Shape;292;p15"/>
          <p:cNvSpPr txBox="1">
            <a:spLocks noGrp="1"/>
          </p:cNvSpPr>
          <p:nvPr>
            <p:ph type="body" idx="2"/>
          </p:nvPr>
        </p:nvSpPr>
        <p:spPr>
          <a:xfrm>
            <a:off x="1037184" y="2869468"/>
            <a:ext cx="1620300" cy="8202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8C346"/>
              </a:buClr>
              <a:buSzPts val="1400"/>
              <a:buFont typeface="Commissioner"/>
              <a:buNone/>
              <a:defRPr sz="1800" i="1">
                <a:solidFill>
                  <a:srgbClr val="F8C346"/>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pic>
        <p:nvPicPr>
          <p:cNvPr id="293" name="Google Shape;293;p15" descr="Image"/>
          <p:cNvPicPr preferRelativeResize="0"/>
          <p:nvPr/>
        </p:nvPicPr>
        <p:blipFill rotWithShape="1">
          <a:blip r:embed="rId5">
            <a:alphaModFix/>
          </a:blip>
          <a:srcRect/>
          <a:stretch/>
        </p:blipFill>
        <p:spPr>
          <a:xfrm>
            <a:off x="7121575" y="3140121"/>
            <a:ext cx="2045752" cy="204536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mp; two text boxes w photo">
  <p:cSld name="Title &amp; two text boxes w photo">
    <p:spTree>
      <p:nvGrpSpPr>
        <p:cNvPr id="1" name="Shape 294"/>
        <p:cNvGrpSpPr/>
        <p:nvPr/>
      </p:nvGrpSpPr>
      <p:grpSpPr>
        <a:xfrm>
          <a:off x="0" y="0"/>
          <a:ext cx="0" cy="0"/>
          <a:chOff x="0" y="0"/>
          <a:chExt cx="0" cy="0"/>
        </a:xfrm>
      </p:grpSpPr>
      <p:pic>
        <p:nvPicPr>
          <p:cNvPr id="295" name="Google Shape;295;p16"/>
          <p:cNvPicPr preferRelativeResize="0"/>
          <p:nvPr/>
        </p:nvPicPr>
        <p:blipFill rotWithShape="1">
          <a:blip r:embed="rId2">
            <a:alphaModFix/>
          </a:blip>
          <a:srcRect/>
          <a:stretch/>
        </p:blipFill>
        <p:spPr>
          <a:xfrm>
            <a:off x="7466" y="-16032"/>
            <a:ext cx="2370526" cy="5175821"/>
          </a:xfrm>
          <a:prstGeom prst="rect">
            <a:avLst/>
          </a:prstGeom>
          <a:noFill/>
          <a:ln>
            <a:noFill/>
          </a:ln>
        </p:spPr>
      </p:pic>
      <p:sp>
        <p:nvSpPr>
          <p:cNvPr id="296" name="Google Shape;296;p16"/>
          <p:cNvSpPr/>
          <p:nvPr/>
        </p:nvSpPr>
        <p:spPr>
          <a:xfrm>
            <a:off x="-51527" y="-36633"/>
            <a:ext cx="2429700" cy="5217000"/>
          </a:xfrm>
          <a:prstGeom prst="rect">
            <a:avLst/>
          </a:prstGeom>
          <a:solidFill>
            <a:srgbClr val="FCE6BE">
              <a:alpha val="400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900"/>
              <a:buFont typeface="Commissioner"/>
              <a:buNone/>
            </a:pPr>
            <a:endParaRPr sz="1900" b="0" i="0" u="none" strike="noStrike" cap="none">
              <a:solidFill>
                <a:srgbClr val="000000"/>
              </a:solidFill>
              <a:latin typeface="Commissioner"/>
              <a:ea typeface="Commissioner"/>
              <a:cs typeface="Commissioner"/>
              <a:sym typeface="Commissioner"/>
            </a:endParaRPr>
          </a:p>
        </p:txBody>
      </p:sp>
      <p:pic>
        <p:nvPicPr>
          <p:cNvPr id="297" name="Google Shape;297;p16" descr="Image"/>
          <p:cNvPicPr preferRelativeResize="0"/>
          <p:nvPr/>
        </p:nvPicPr>
        <p:blipFill rotWithShape="1">
          <a:blip r:embed="rId3">
            <a:alphaModFix/>
          </a:blip>
          <a:srcRect/>
          <a:stretch/>
        </p:blipFill>
        <p:spPr>
          <a:xfrm>
            <a:off x="1201537" y="4029435"/>
            <a:ext cx="1609620" cy="1586374"/>
          </a:xfrm>
          <a:prstGeom prst="rect">
            <a:avLst/>
          </a:prstGeom>
          <a:noFill/>
          <a:ln>
            <a:noFill/>
          </a:ln>
        </p:spPr>
      </p:pic>
      <p:pic>
        <p:nvPicPr>
          <p:cNvPr id="298" name="Google Shape;298;p16" descr="Image"/>
          <p:cNvPicPr preferRelativeResize="0"/>
          <p:nvPr/>
        </p:nvPicPr>
        <p:blipFill rotWithShape="1">
          <a:blip r:embed="rId4">
            <a:alphaModFix/>
          </a:blip>
          <a:srcRect/>
          <a:stretch/>
        </p:blipFill>
        <p:spPr>
          <a:xfrm>
            <a:off x="306758" y="255612"/>
            <a:ext cx="1127946" cy="178525"/>
          </a:xfrm>
          <a:prstGeom prst="rect">
            <a:avLst/>
          </a:prstGeom>
          <a:noFill/>
          <a:ln>
            <a:noFill/>
          </a:ln>
        </p:spPr>
      </p:pic>
      <p:sp>
        <p:nvSpPr>
          <p:cNvPr id="299" name="Google Shape;299;p16"/>
          <p:cNvSpPr txBox="1">
            <a:spLocks noGrp="1"/>
          </p:cNvSpPr>
          <p:nvPr>
            <p:ph type="sldNum" idx="12"/>
          </p:nvPr>
        </p:nvSpPr>
        <p:spPr>
          <a:xfrm>
            <a:off x="8876887" y="4849611"/>
            <a:ext cx="168900" cy="161700"/>
          </a:xfrm>
          <a:prstGeom prst="rect">
            <a:avLst/>
          </a:prstGeom>
          <a:noFill/>
          <a:ln>
            <a:noFill/>
          </a:ln>
        </p:spPr>
        <p:txBody>
          <a:bodyPr spcFirstLastPara="1" wrap="square" lIns="19050" tIns="19050" rIns="19050" bIns="19050" anchor="t" anchorCtr="0">
            <a:spAutoFit/>
          </a:bodyPr>
          <a:lstStyle>
            <a:lvl1pPr marL="0" marR="0" lvl="0"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1pPr>
            <a:lvl2pPr marL="0" marR="0" lvl="1"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2pPr>
            <a:lvl3pPr marL="0" marR="0" lvl="2"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3pPr>
            <a:lvl4pPr marL="0" marR="0" lvl="3"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4pPr>
            <a:lvl5pPr marL="0" marR="0" lvl="4"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5pPr>
            <a:lvl6pPr marL="0" marR="0" lvl="5"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6pPr>
            <a:lvl7pPr marL="0" marR="0" lvl="6"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7pPr>
            <a:lvl8pPr marL="0" marR="0" lvl="7"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8pPr>
            <a:lvl9pPr marL="0" marR="0" lvl="8"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9pPr>
          </a:lstStyle>
          <a:p>
            <a:pPr marL="0" lvl="0" indent="0" algn="ctr" rtl="0">
              <a:spcBef>
                <a:spcPts val="0"/>
              </a:spcBef>
              <a:spcAft>
                <a:spcPts val="0"/>
              </a:spcAft>
              <a:buNone/>
            </a:pPr>
            <a:fld id="{00000000-1234-1234-1234-123412341234}" type="slidenum">
              <a:rPr lang="en"/>
              <a:t>‹#›</a:t>
            </a:fld>
            <a:endParaRPr/>
          </a:p>
        </p:txBody>
      </p:sp>
      <p:sp>
        <p:nvSpPr>
          <p:cNvPr id="300" name="Google Shape;300;p16"/>
          <p:cNvSpPr txBox="1">
            <a:spLocks noGrp="1"/>
          </p:cNvSpPr>
          <p:nvPr>
            <p:ph type="body" idx="1"/>
          </p:nvPr>
        </p:nvSpPr>
        <p:spPr>
          <a:xfrm>
            <a:off x="274439" y="1820008"/>
            <a:ext cx="1620300" cy="15828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FFFFF"/>
              </a:buClr>
              <a:buSzPts val="1700"/>
              <a:buFont typeface="Commissioner SemiBold"/>
              <a:buNone/>
              <a:defRPr sz="2300">
                <a:solidFill>
                  <a:srgbClr val="FFFFFF"/>
                </a:solidFill>
                <a:latin typeface="Commissioner SemiBold"/>
                <a:ea typeface="Commissioner SemiBold"/>
                <a:cs typeface="Commissioner SemiBold"/>
                <a:sym typeface="Commissioner SemiBold"/>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301" name="Google Shape;301;p16"/>
          <p:cNvSpPr txBox="1">
            <a:spLocks noGrp="1"/>
          </p:cNvSpPr>
          <p:nvPr>
            <p:ph type="body" idx="2"/>
          </p:nvPr>
        </p:nvSpPr>
        <p:spPr>
          <a:xfrm>
            <a:off x="2948552" y="968566"/>
            <a:ext cx="2748900" cy="3462900"/>
          </a:xfrm>
          <a:prstGeom prst="rect">
            <a:avLst/>
          </a:prstGeom>
          <a:noFill/>
          <a:ln>
            <a:noFill/>
          </a:ln>
        </p:spPr>
        <p:txBody>
          <a:bodyPr spcFirstLastPara="1" wrap="square" lIns="19050" tIns="19050" rIns="19050" bIns="19050" anchor="t" anchorCtr="0">
            <a:noAutofit/>
          </a:bodyPr>
          <a:lstStyle>
            <a:lvl1pPr marL="457200" marR="0" lvl="0" indent="-228600" algn="l" rtl="0">
              <a:lnSpc>
                <a:spcPct val="100000"/>
              </a:lnSpc>
              <a:spcBef>
                <a:spcPts val="0"/>
              </a:spcBef>
              <a:spcAft>
                <a:spcPts val="0"/>
              </a:spcAft>
              <a:buClr>
                <a:srgbClr val="F8C346"/>
              </a:buClr>
              <a:buSzPts val="1000"/>
              <a:buFont typeface="Arial"/>
              <a:buNone/>
              <a:defRPr sz="1000"/>
            </a:lvl1pPr>
            <a:lvl2pPr marL="914400" lvl="1" indent="-355600" algn="l" rtl="0">
              <a:lnSpc>
                <a:spcPct val="100000"/>
              </a:lnSpc>
              <a:spcBef>
                <a:spcPts val="0"/>
              </a:spcBef>
              <a:spcAft>
                <a:spcPts val="0"/>
              </a:spcAft>
              <a:buSzPts val="2000"/>
              <a:buFont typeface="Arial"/>
              <a:buChar char="•"/>
              <a:defRPr/>
            </a:lvl2pPr>
            <a:lvl3pPr marL="1371600" lvl="2" indent="-228600" algn="l" rtl="0">
              <a:lnSpc>
                <a:spcPct val="100000"/>
              </a:lnSpc>
              <a:spcBef>
                <a:spcPts val="0"/>
              </a:spcBef>
              <a:spcAft>
                <a:spcPts val="0"/>
              </a:spcAft>
              <a:buClr>
                <a:schemeClr val="lt1"/>
              </a:buClr>
              <a:buSzPts val="500"/>
              <a:buNone/>
              <a:defRPr/>
            </a:lvl3pPr>
            <a:lvl4pPr marL="1828800" lvl="3" indent="-228600" algn="l" rtl="0">
              <a:lnSpc>
                <a:spcPct val="100000"/>
              </a:lnSpc>
              <a:spcBef>
                <a:spcPts val="0"/>
              </a:spcBef>
              <a:spcAft>
                <a:spcPts val="0"/>
              </a:spcAft>
              <a:buClr>
                <a:schemeClr val="lt1"/>
              </a:buClr>
              <a:buSzPts val="500"/>
              <a:buNone/>
              <a:defRPr/>
            </a:lvl4pPr>
            <a:lvl5pPr marL="2286000" lvl="4" indent="-228600" algn="l" rtl="0">
              <a:lnSpc>
                <a:spcPct val="100000"/>
              </a:lnSpc>
              <a:spcBef>
                <a:spcPts val="0"/>
              </a:spcBef>
              <a:spcAft>
                <a:spcPts val="0"/>
              </a:spcAft>
              <a:buClr>
                <a:schemeClr val="lt1"/>
              </a:buClr>
              <a:buSzPts val="500"/>
              <a:buNone/>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302" name="Google Shape;302;p16"/>
          <p:cNvSpPr txBox="1">
            <a:spLocks noGrp="1"/>
          </p:cNvSpPr>
          <p:nvPr>
            <p:ph type="body" idx="3"/>
          </p:nvPr>
        </p:nvSpPr>
        <p:spPr>
          <a:xfrm>
            <a:off x="2948552" y="492303"/>
            <a:ext cx="1620300" cy="351000"/>
          </a:xfrm>
          <a:prstGeom prst="rect">
            <a:avLst/>
          </a:prstGeom>
          <a:noFill/>
          <a:ln>
            <a:noFill/>
          </a:ln>
        </p:spPr>
        <p:txBody>
          <a:bodyPr spcFirstLastPara="1" wrap="square" lIns="19050" tIns="19050" rIns="19050" bIns="19050" anchor="ctr" anchorCtr="0">
            <a:noAutofit/>
          </a:bodyPr>
          <a:lstStyle>
            <a:lvl1pPr marL="457200" lvl="0" indent="-228600" algn="l" rtl="0">
              <a:lnSpc>
                <a:spcPct val="100000"/>
              </a:lnSpc>
              <a:spcBef>
                <a:spcPts val="0"/>
              </a:spcBef>
              <a:spcAft>
                <a:spcPts val="0"/>
              </a:spcAft>
              <a:buClr>
                <a:srgbClr val="F8C346"/>
              </a:buClr>
              <a:buSzPts val="1200"/>
              <a:buFont typeface="Commissioner"/>
              <a:buNone/>
              <a:defRPr sz="1700" i="1">
                <a:solidFill>
                  <a:srgbClr val="F8C346"/>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303" name="Google Shape;303;p16"/>
          <p:cNvSpPr txBox="1">
            <a:spLocks noGrp="1"/>
          </p:cNvSpPr>
          <p:nvPr>
            <p:ph type="body" idx="4"/>
          </p:nvPr>
        </p:nvSpPr>
        <p:spPr>
          <a:xfrm>
            <a:off x="5992888" y="492303"/>
            <a:ext cx="1620300" cy="351000"/>
          </a:xfrm>
          <a:prstGeom prst="rect">
            <a:avLst/>
          </a:prstGeom>
          <a:noFill/>
          <a:ln>
            <a:noFill/>
          </a:ln>
        </p:spPr>
        <p:txBody>
          <a:bodyPr spcFirstLastPara="1" wrap="square" lIns="19050" tIns="19050" rIns="19050" bIns="19050" anchor="ctr" anchorCtr="0">
            <a:noAutofit/>
          </a:bodyPr>
          <a:lstStyle>
            <a:lvl1pPr marL="457200" lvl="0" indent="-228600" algn="l" rtl="0">
              <a:lnSpc>
                <a:spcPct val="100000"/>
              </a:lnSpc>
              <a:spcBef>
                <a:spcPts val="0"/>
              </a:spcBef>
              <a:spcAft>
                <a:spcPts val="0"/>
              </a:spcAft>
              <a:buClr>
                <a:srgbClr val="F8C346"/>
              </a:buClr>
              <a:buSzPts val="1200"/>
              <a:buFont typeface="Commissioner"/>
              <a:buNone/>
              <a:defRPr sz="1700" i="1">
                <a:solidFill>
                  <a:srgbClr val="F8C346"/>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304" name="Google Shape;304;p16"/>
          <p:cNvSpPr txBox="1">
            <a:spLocks noGrp="1"/>
          </p:cNvSpPr>
          <p:nvPr>
            <p:ph type="body" idx="5"/>
          </p:nvPr>
        </p:nvSpPr>
        <p:spPr>
          <a:xfrm>
            <a:off x="5992888" y="968566"/>
            <a:ext cx="2748900" cy="3462900"/>
          </a:xfrm>
          <a:prstGeom prst="rect">
            <a:avLst/>
          </a:prstGeom>
          <a:noFill/>
          <a:ln>
            <a:noFill/>
          </a:ln>
        </p:spPr>
        <p:txBody>
          <a:bodyPr spcFirstLastPara="1" wrap="square" lIns="19050" tIns="19050" rIns="19050" bIns="19050" anchor="t" anchorCtr="0">
            <a:noAutofit/>
          </a:bodyPr>
          <a:lstStyle>
            <a:lvl1pPr marL="457200" marR="0" lvl="0" indent="-228600" algn="l" rtl="0">
              <a:lnSpc>
                <a:spcPct val="100000"/>
              </a:lnSpc>
              <a:spcBef>
                <a:spcPts val="0"/>
              </a:spcBef>
              <a:spcAft>
                <a:spcPts val="0"/>
              </a:spcAft>
              <a:buClr>
                <a:srgbClr val="F8C346"/>
              </a:buClr>
              <a:buSzPts val="1000"/>
              <a:buFont typeface="Arial"/>
              <a:buNone/>
              <a:defRPr sz="1000"/>
            </a:lvl1pPr>
            <a:lvl2pPr marL="914400" lvl="1" indent="-355600" algn="l" rtl="0">
              <a:lnSpc>
                <a:spcPct val="100000"/>
              </a:lnSpc>
              <a:spcBef>
                <a:spcPts val="0"/>
              </a:spcBef>
              <a:spcAft>
                <a:spcPts val="0"/>
              </a:spcAft>
              <a:buSzPts val="2000"/>
              <a:buFont typeface="Arial"/>
              <a:buChar char="•"/>
              <a:defRPr/>
            </a:lvl2pPr>
            <a:lvl3pPr marL="1371600" lvl="2" indent="-228600" algn="l" rtl="0">
              <a:lnSpc>
                <a:spcPct val="100000"/>
              </a:lnSpc>
              <a:spcBef>
                <a:spcPts val="0"/>
              </a:spcBef>
              <a:spcAft>
                <a:spcPts val="0"/>
              </a:spcAft>
              <a:buClr>
                <a:schemeClr val="lt1"/>
              </a:buClr>
              <a:buSzPts val="500"/>
              <a:buNone/>
              <a:defRPr/>
            </a:lvl3pPr>
            <a:lvl4pPr marL="1828800" lvl="3" indent="-228600" algn="l" rtl="0">
              <a:lnSpc>
                <a:spcPct val="100000"/>
              </a:lnSpc>
              <a:spcBef>
                <a:spcPts val="0"/>
              </a:spcBef>
              <a:spcAft>
                <a:spcPts val="0"/>
              </a:spcAft>
              <a:buClr>
                <a:schemeClr val="lt1"/>
              </a:buClr>
              <a:buSzPts val="500"/>
              <a:buNone/>
              <a:defRPr/>
            </a:lvl4pPr>
            <a:lvl5pPr marL="2286000" lvl="4" indent="-228600" algn="l" rtl="0">
              <a:lnSpc>
                <a:spcPct val="100000"/>
              </a:lnSpc>
              <a:spcBef>
                <a:spcPts val="0"/>
              </a:spcBef>
              <a:spcAft>
                <a:spcPts val="0"/>
              </a:spcAft>
              <a:buClr>
                <a:schemeClr val="lt1"/>
              </a:buClr>
              <a:buSzPts val="500"/>
              <a:buNone/>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losing slide">
  <p:cSld name="Closing slide">
    <p:spTree>
      <p:nvGrpSpPr>
        <p:cNvPr id="1" name="Shape 305"/>
        <p:cNvGrpSpPr/>
        <p:nvPr/>
      </p:nvGrpSpPr>
      <p:grpSpPr>
        <a:xfrm>
          <a:off x="0" y="0"/>
          <a:ext cx="0" cy="0"/>
          <a:chOff x="0" y="0"/>
          <a:chExt cx="0" cy="0"/>
        </a:xfrm>
      </p:grpSpPr>
      <p:pic>
        <p:nvPicPr>
          <p:cNvPr id="306" name="Google Shape;306;p17" descr="Image"/>
          <p:cNvPicPr preferRelativeResize="0"/>
          <p:nvPr/>
        </p:nvPicPr>
        <p:blipFill rotWithShape="1">
          <a:blip r:embed="rId2">
            <a:alphaModFix/>
          </a:blip>
          <a:srcRect/>
          <a:stretch/>
        </p:blipFill>
        <p:spPr>
          <a:xfrm>
            <a:off x="614261" y="440257"/>
            <a:ext cx="1187300" cy="187920"/>
          </a:xfrm>
          <a:prstGeom prst="rect">
            <a:avLst/>
          </a:prstGeom>
          <a:noFill/>
          <a:ln>
            <a:noFill/>
          </a:ln>
        </p:spPr>
      </p:pic>
      <p:sp>
        <p:nvSpPr>
          <p:cNvPr id="307" name="Google Shape;307;p17"/>
          <p:cNvSpPr txBox="1"/>
          <p:nvPr/>
        </p:nvSpPr>
        <p:spPr>
          <a:xfrm>
            <a:off x="605042" y="694268"/>
            <a:ext cx="3653700" cy="1770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FFFFF"/>
              </a:buClr>
              <a:buSzPts val="900"/>
              <a:buFont typeface="Commissioner"/>
              <a:buNone/>
            </a:pPr>
            <a:r>
              <a:rPr lang="en" sz="900" b="0" i="1" u="none" strike="noStrike" cap="none">
                <a:solidFill>
                  <a:srgbClr val="FFFFFF"/>
                </a:solidFill>
                <a:latin typeface="Commissioner"/>
                <a:ea typeface="Commissioner"/>
                <a:cs typeface="Commissioner"/>
                <a:sym typeface="Commissioner"/>
              </a:rPr>
              <a:t>Athens   |   Barcelona   |  Brussels   |   Bucharest   |  Luxembourg   |   Milan </a:t>
            </a:r>
            <a:endParaRPr sz="500"/>
          </a:p>
        </p:txBody>
      </p:sp>
      <p:pic>
        <p:nvPicPr>
          <p:cNvPr id="308" name="Google Shape;308;p17" descr="Image"/>
          <p:cNvPicPr preferRelativeResize="0"/>
          <p:nvPr/>
        </p:nvPicPr>
        <p:blipFill rotWithShape="1">
          <a:blip r:embed="rId3">
            <a:alphaModFix/>
          </a:blip>
          <a:srcRect/>
          <a:stretch/>
        </p:blipFill>
        <p:spPr>
          <a:xfrm>
            <a:off x="6492754" y="2778000"/>
            <a:ext cx="2653578" cy="237949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pening slide w title">
  <p:cSld name="Opening slide w title">
    <p:spTree>
      <p:nvGrpSpPr>
        <p:cNvPr id="1" name="Shape 309"/>
        <p:cNvGrpSpPr/>
        <p:nvPr/>
      </p:nvGrpSpPr>
      <p:grpSpPr>
        <a:xfrm>
          <a:off x="0" y="0"/>
          <a:ext cx="0" cy="0"/>
          <a:chOff x="0" y="0"/>
          <a:chExt cx="0" cy="0"/>
        </a:xfrm>
      </p:grpSpPr>
      <p:pic>
        <p:nvPicPr>
          <p:cNvPr id="310" name="Google Shape;310;p18" descr="Image"/>
          <p:cNvPicPr preferRelativeResize="0"/>
          <p:nvPr/>
        </p:nvPicPr>
        <p:blipFill rotWithShape="1">
          <a:blip r:embed="rId2">
            <a:alphaModFix/>
          </a:blip>
          <a:srcRect/>
          <a:stretch/>
        </p:blipFill>
        <p:spPr>
          <a:xfrm>
            <a:off x="1059232" y="1110006"/>
            <a:ext cx="1670928" cy="264466"/>
          </a:xfrm>
          <a:prstGeom prst="rect">
            <a:avLst/>
          </a:prstGeom>
          <a:noFill/>
          <a:ln>
            <a:noFill/>
          </a:ln>
        </p:spPr>
      </p:pic>
      <p:pic>
        <p:nvPicPr>
          <p:cNvPr id="311" name="Google Shape;311;p18"/>
          <p:cNvPicPr preferRelativeResize="0"/>
          <p:nvPr/>
        </p:nvPicPr>
        <p:blipFill rotWithShape="1">
          <a:blip r:embed="rId3">
            <a:alphaModFix/>
          </a:blip>
          <a:srcRect/>
          <a:stretch/>
        </p:blipFill>
        <p:spPr>
          <a:xfrm>
            <a:off x="1037184" y="410173"/>
            <a:ext cx="388962" cy="344651"/>
          </a:xfrm>
          <a:prstGeom prst="rect">
            <a:avLst/>
          </a:prstGeom>
          <a:noFill/>
          <a:ln>
            <a:noFill/>
          </a:ln>
        </p:spPr>
      </p:pic>
      <p:pic>
        <p:nvPicPr>
          <p:cNvPr id="312" name="Google Shape;312;p18" descr="Image"/>
          <p:cNvPicPr preferRelativeResize="0"/>
          <p:nvPr/>
        </p:nvPicPr>
        <p:blipFill rotWithShape="1">
          <a:blip r:embed="rId4">
            <a:alphaModFix/>
          </a:blip>
          <a:srcRect/>
          <a:stretch/>
        </p:blipFill>
        <p:spPr>
          <a:xfrm>
            <a:off x="5694669" y="1647182"/>
            <a:ext cx="3545195" cy="3544529"/>
          </a:xfrm>
          <a:prstGeom prst="rect">
            <a:avLst/>
          </a:prstGeom>
          <a:noFill/>
          <a:ln>
            <a:noFill/>
          </a:ln>
        </p:spPr>
      </p:pic>
      <p:sp>
        <p:nvSpPr>
          <p:cNvPr id="313" name="Google Shape;313;p18"/>
          <p:cNvSpPr txBox="1">
            <a:spLocks noGrp="1"/>
          </p:cNvSpPr>
          <p:nvPr>
            <p:ph type="body" idx="1"/>
          </p:nvPr>
        </p:nvSpPr>
        <p:spPr>
          <a:xfrm>
            <a:off x="1037184" y="2387112"/>
            <a:ext cx="1620300" cy="418200"/>
          </a:xfrm>
          <a:prstGeom prst="rect">
            <a:avLst/>
          </a:prstGeom>
          <a:noFill/>
          <a:ln>
            <a:noFill/>
          </a:ln>
        </p:spPr>
        <p:txBody>
          <a:bodyPr spcFirstLastPara="1" wrap="square" lIns="19050" tIns="19050" rIns="19050" bIns="19050" anchor="b" anchorCtr="0">
            <a:normAutofit/>
          </a:bodyPr>
          <a:lstStyle>
            <a:lvl1pPr marL="457200" lvl="0" indent="-228600" algn="l" rtl="0">
              <a:lnSpc>
                <a:spcPct val="100000"/>
              </a:lnSpc>
              <a:spcBef>
                <a:spcPts val="0"/>
              </a:spcBef>
              <a:spcAft>
                <a:spcPts val="0"/>
              </a:spcAft>
              <a:buClr>
                <a:srgbClr val="FFFFFF"/>
              </a:buClr>
              <a:buSzPts val="1700"/>
              <a:buFont typeface="Commissioner SemiBold"/>
              <a:buNone/>
              <a:defRPr sz="2300">
                <a:solidFill>
                  <a:srgbClr val="FFFFFF"/>
                </a:solidFill>
                <a:latin typeface="Commissioner SemiBold"/>
                <a:ea typeface="Commissioner SemiBold"/>
                <a:cs typeface="Commissioner SemiBold"/>
                <a:sym typeface="Commissioner SemiBold"/>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314" name="Google Shape;314;p18"/>
          <p:cNvSpPr txBox="1">
            <a:spLocks noGrp="1"/>
          </p:cNvSpPr>
          <p:nvPr>
            <p:ph type="body" idx="2"/>
          </p:nvPr>
        </p:nvSpPr>
        <p:spPr>
          <a:xfrm>
            <a:off x="1037184" y="2869469"/>
            <a:ext cx="1620300" cy="3420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8C346"/>
              </a:buClr>
              <a:buSzPts val="1400"/>
              <a:buFont typeface="Commissioner"/>
              <a:buNone/>
              <a:defRPr sz="1800" i="1">
                <a:solidFill>
                  <a:srgbClr val="F8C346"/>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pening slide w title_2">
  <p:cSld name="Opening slide w title_2">
    <p:spTree>
      <p:nvGrpSpPr>
        <p:cNvPr id="1" name="Shape 315"/>
        <p:cNvGrpSpPr/>
        <p:nvPr/>
      </p:nvGrpSpPr>
      <p:grpSpPr>
        <a:xfrm>
          <a:off x="0" y="0"/>
          <a:ext cx="0" cy="0"/>
          <a:chOff x="0" y="0"/>
          <a:chExt cx="0" cy="0"/>
        </a:xfrm>
      </p:grpSpPr>
      <p:pic>
        <p:nvPicPr>
          <p:cNvPr id="316" name="Google Shape;316;p19" descr="Image"/>
          <p:cNvPicPr preferRelativeResize="0"/>
          <p:nvPr/>
        </p:nvPicPr>
        <p:blipFill rotWithShape="1">
          <a:blip r:embed="rId2">
            <a:alphaModFix/>
          </a:blip>
          <a:srcRect/>
          <a:stretch/>
        </p:blipFill>
        <p:spPr>
          <a:xfrm>
            <a:off x="1059232" y="1110006"/>
            <a:ext cx="1670928" cy="264466"/>
          </a:xfrm>
          <a:prstGeom prst="rect">
            <a:avLst/>
          </a:prstGeom>
          <a:noFill/>
          <a:ln>
            <a:noFill/>
          </a:ln>
        </p:spPr>
      </p:pic>
      <p:pic>
        <p:nvPicPr>
          <p:cNvPr id="317" name="Google Shape;317;p19"/>
          <p:cNvPicPr preferRelativeResize="0"/>
          <p:nvPr/>
        </p:nvPicPr>
        <p:blipFill rotWithShape="1">
          <a:blip r:embed="rId3">
            <a:alphaModFix/>
          </a:blip>
          <a:srcRect/>
          <a:stretch/>
        </p:blipFill>
        <p:spPr>
          <a:xfrm>
            <a:off x="1037184" y="410173"/>
            <a:ext cx="388962" cy="344651"/>
          </a:xfrm>
          <a:prstGeom prst="rect">
            <a:avLst/>
          </a:prstGeom>
          <a:noFill/>
          <a:ln>
            <a:noFill/>
          </a:ln>
        </p:spPr>
      </p:pic>
      <p:pic>
        <p:nvPicPr>
          <p:cNvPr id="318" name="Google Shape;318;p19" descr="Image"/>
          <p:cNvPicPr preferRelativeResize="0"/>
          <p:nvPr/>
        </p:nvPicPr>
        <p:blipFill rotWithShape="1">
          <a:blip r:embed="rId4">
            <a:alphaModFix/>
          </a:blip>
          <a:srcRect b="21507"/>
          <a:stretch/>
        </p:blipFill>
        <p:spPr>
          <a:xfrm>
            <a:off x="4825068" y="1368856"/>
            <a:ext cx="4328971" cy="3781788"/>
          </a:xfrm>
          <a:prstGeom prst="rect">
            <a:avLst/>
          </a:prstGeom>
          <a:noFill/>
          <a:ln>
            <a:noFill/>
          </a:ln>
        </p:spPr>
      </p:pic>
      <p:sp>
        <p:nvSpPr>
          <p:cNvPr id="319" name="Google Shape;319;p19"/>
          <p:cNvSpPr txBox="1">
            <a:spLocks noGrp="1"/>
          </p:cNvSpPr>
          <p:nvPr>
            <p:ph type="body" idx="1"/>
          </p:nvPr>
        </p:nvSpPr>
        <p:spPr>
          <a:xfrm>
            <a:off x="1037184" y="2387112"/>
            <a:ext cx="1620300" cy="418200"/>
          </a:xfrm>
          <a:prstGeom prst="rect">
            <a:avLst/>
          </a:prstGeom>
          <a:noFill/>
          <a:ln>
            <a:noFill/>
          </a:ln>
        </p:spPr>
        <p:txBody>
          <a:bodyPr spcFirstLastPara="1" wrap="square" lIns="19050" tIns="19050" rIns="19050" bIns="19050" anchor="b" anchorCtr="0">
            <a:normAutofit/>
          </a:bodyPr>
          <a:lstStyle>
            <a:lvl1pPr marL="457200" lvl="0" indent="-228600" algn="l" rtl="0">
              <a:lnSpc>
                <a:spcPct val="100000"/>
              </a:lnSpc>
              <a:spcBef>
                <a:spcPts val="0"/>
              </a:spcBef>
              <a:spcAft>
                <a:spcPts val="0"/>
              </a:spcAft>
              <a:buClr>
                <a:srgbClr val="FFFFFF"/>
              </a:buClr>
              <a:buSzPts val="1700"/>
              <a:buFont typeface="Commissioner SemiBold"/>
              <a:buNone/>
              <a:defRPr sz="2300">
                <a:solidFill>
                  <a:srgbClr val="FFFFFF"/>
                </a:solidFill>
                <a:latin typeface="Commissioner SemiBold"/>
                <a:ea typeface="Commissioner SemiBold"/>
                <a:cs typeface="Commissioner SemiBold"/>
                <a:sym typeface="Commissioner SemiBold"/>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320" name="Google Shape;320;p19"/>
          <p:cNvSpPr txBox="1">
            <a:spLocks noGrp="1"/>
          </p:cNvSpPr>
          <p:nvPr>
            <p:ph type="body" idx="2"/>
          </p:nvPr>
        </p:nvSpPr>
        <p:spPr>
          <a:xfrm>
            <a:off x="1037184" y="2869469"/>
            <a:ext cx="1620300" cy="3420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8C346"/>
              </a:buClr>
              <a:buSzPts val="1400"/>
              <a:buFont typeface="Commissioner"/>
              <a:buNone/>
              <a:defRPr sz="1800" i="1">
                <a:solidFill>
                  <a:srgbClr val="F8C346"/>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mp; text box w photo">
  <p:cSld name="Title &amp; text box w photo">
    <p:spTree>
      <p:nvGrpSpPr>
        <p:cNvPr id="1" name="Shape 321"/>
        <p:cNvGrpSpPr/>
        <p:nvPr/>
      </p:nvGrpSpPr>
      <p:grpSpPr>
        <a:xfrm>
          <a:off x="0" y="0"/>
          <a:ext cx="0" cy="0"/>
          <a:chOff x="0" y="0"/>
          <a:chExt cx="0" cy="0"/>
        </a:xfrm>
      </p:grpSpPr>
      <p:pic>
        <p:nvPicPr>
          <p:cNvPr id="322" name="Google Shape;322;p20"/>
          <p:cNvPicPr preferRelativeResize="0"/>
          <p:nvPr/>
        </p:nvPicPr>
        <p:blipFill rotWithShape="1">
          <a:blip r:embed="rId2">
            <a:alphaModFix/>
          </a:blip>
          <a:srcRect/>
          <a:stretch/>
        </p:blipFill>
        <p:spPr>
          <a:xfrm>
            <a:off x="-25352" y="-6169"/>
            <a:ext cx="2400360" cy="5162067"/>
          </a:xfrm>
          <a:prstGeom prst="rect">
            <a:avLst/>
          </a:prstGeom>
          <a:noFill/>
          <a:ln>
            <a:noFill/>
          </a:ln>
        </p:spPr>
      </p:pic>
      <p:sp>
        <p:nvSpPr>
          <p:cNvPr id="323" name="Google Shape;323;p20"/>
          <p:cNvSpPr/>
          <p:nvPr/>
        </p:nvSpPr>
        <p:spPr>
          <a:xfrm>
            <a:off x="-51527" y="-36633"/>
            <a:ext cx="2429700" cy="5217000"/>
          </a:xfrm>
          <a:prstGeom prst="rect">
            <a:avLst/>
          </a:prstGeom>
          <a:solidFill>
            <a:srgbClr val="FCE6BE">
              <a:alpha val="400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900"/>
              <a:buFont typeface="Commissioner"/>
              <a:buNone/>
            </a:pPr>
            <a:endParaRPr sz="1900" b="0" i="0" u="none" strike="noStrike" cap="none">
              <a:solidFill>
                <a:srgbClr val="000000"/>
              </a:solidFill>
              <a:latin typeface="Commissioner"/>
              <a:ea typeface="Commissioner"/>
              <a:cs typeface="Commissioner"/>
              <a:sym typeface="Commissioner"/>
            </a:endParaRPr>
          </a:p>
        </p:txBody>
      </p:sp>
      <p:pic>
        <p:nvPicPr>
          <p:cNvPr id="324" name="Google Shape;324;p20" descr="Image"/>
          <p:cNvPicPr preferRelativeResize="0"/>
          <p:nvPr/>
        </p:nvPicPr>
        <p:blipFill rotWithShape="1">
          <a:blip r:embed="rId3">
            <a:alphaModFix/>
          </a:blip>
          <a:srcRect/>
          <a:stretch/>
        </p:blipFill>
        <p:spPr>
          <a:xfrm>
            <a:off x="1201537" y="4029435"/>
            <a:ext cx="1609620" cy="1586374"/>
          </a:xfrm>
          <a:prstGeom prst="rect">
            <a:avLst/>
          </a:prstGeom>
          <a:noFill/>
          <a:ln>
            <a:noFill/>
          </a:ln>
        </p:spPr>
      </p:pic>
      <p:pic>
        <p:nvPicPr>
          <p:cNvPr id="325" name="Google Shape;325;p20" descr="Image"/>
          <p:cNvPicPr preferRelativeResize="0"/>
          <p:nvPr/>
        </p:nvPicPr>
        <p:blipFill rotWithShape="1">
          <a:blip r:embed="rId4">
            <a:alphaModFix/>
          </a:blip>
          <a:srcRect/>
          <a:stretch/>
        </p:blipFill>
        <p:spPr>
          <a:xfrm>
            <a:off x="306758" y="255612"/>
            <a:ext cx="1127946" cy="178525"/>
          </a:xfrm>
          <a:prstGeom prst="rect">
            <a:avLst/>
          </a:prstGeom>
          <a:noFill/>
          <a:ln>
            <a:noFill/>
          </a:ln>
        </p:spPr>
      </p:pic>
      <p:sp>
        <p:nvSpPr>
          <p:cNvPr id="326" name="Google Shape;326;p20"/>
          <p:cNvSpPr txBox="1">
            <a:spLocks noGrp="1"/>
          </p:cNvSpPr>
          <p:nvPr>
            <p:ph type="sldNum" idx="12"/>
          </p:nvPr>
        </p:nvSpPr>
        <p:spPr>
          <a:xfrm>
            <a:off x="8876887" y="4849611"/>
            <a:ext cx="168900" cy="161700"/>
          </a:xfrm>
          <a:prstGeom prst="rect">
            <a:avLst/>
          </a:prstGeom>
          <a:noFill/>
          <a:ln>
            <a:noFill/>
          </a:ln>
        </p:spPr>
        <p:txBody>
          <a:bodyPr spcFirstLastPara="1" wrap="square" lIns="19050" tIns="19050" rIns="19050" bIns="19050" anchor="t" anchorCtr="0">
            <a:spAutoFit/>
          </a:bodyPr>
          <a:lstStyle>
            <a:lvl1pPr marL="0" marR="0" lvl="0"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1pPr>
            <a:lvl2pPr marL="0" marR="0" lvl="1"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2pPr>
            <a:lvl3pPr marL="0" marR="0" lvl="2"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3pPr>
            <a:lvl4pPr marL="0" marR="0" lvl="3"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4pPr>
            <a:lvl5pPr marL="0" marR="0" lvl="4"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5pPr>
            <a:lvl6pPr marL="0" marR="0" lvl="5"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6pPr>
            <a:lvl7pPr marL="0" marR="0" lvl="6"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7pPr>
            <a:lvl8pPr marL="0" marR="0" lvl="7"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8pPr>
            <a:lvl9pPr marL="0" marR="0" lvl="8"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9pPr>
          </a:lstStyle>
          <a:p>
            <a:pPr marL="0" lvl="0" indent="0" algn="ctr" rtl="0">
              <a:spcBef>
                <a:spcPts val="0"/>
              </a:spcBef>
              <a:spcAft>
                <a:spcPts val="0"/>
              </a:spcAft>
              <a:buNone/>
            </a:pPr>
            <a:fld id="{00000000-1234-1234-1234-123412341234}" type="slidenum">
              <a:rPr lang="en"/>
              <a:t>‹#›</a:t>
            </a:fld>
            <a:endParaRPr/>
          </a:p>
        </p:txBody>
      </p:sp>
      <p:sp>
        <p:nvSpPr>
          <p:cNvPr id="327" name="Google Shape;327;p20"/>
          <p:cNvSpPr txBox="1">
            <a:spLocks noGrp="1"/>
          </p:cNvSpPr>
          <p:nvPr>
            <p:ph type="body" idx="1"/>
          </p:nvPr>
        </p:nvSpPr>
        <p:spPr>
          <a:xfrm>
            <a:off x="274439" y="1820008"/>
            <a:ext cx="1620300" cy="15828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FFFFF"/>
              </a:buClr>
              <a:buSzPts val="1700"/>
              <a:buFont typeface="Commissioner SemiBold"/>
              <a:buNone/>
              <a:defRPr sz="2300">
                <a:solidFill>
                  <a:srgbClr val="FFFFFF"/>
                </a:solidFill>
                <a:latin typeface="Commissioner SemiBold"/>
                <a:ea typeface="Commissioner SemiBold"/>
                <a:cs typeface="Commissioner SemiBold"/>
                <a:sym typeface="Commissioner SemiBold"/>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328" name="Google Shape;328;p20"/>
          <p:cNvSpPr txBox="1">
            <a:spLocks noGrp="1"/>
          </p:cNvSpPr>
          <p:nvPr>
            <p:ph type="body" idx="2"/>
          </p:nvPr>
        </p:nvSpPr>
        <p:spPr>
          <a:xfrm>
            <a:off x="2948552" y="492303"/>
            <a:ext cx="5584500" cy="3939000"/>
          </a:xfrm>
          <a:prstGeom prst="rect">
            <a:avLst/>
          </a:prstGeom>
          <a:noFill/>
          <a:ln>
            <a:noFill/>
          </a:ln>
        </p:spPr>
        <p:txBody>
          <a:bodyPr spcFirstLastPara="1" wrap="square" lIns="19050" tIns="19050" rIns="19050" bIns="19050" anchor="t" anchorCtr="0">
            <a:noAutofit/>
          </a:bodyPr>
          <a:lstStyle>
            <a:lvl1pPr marL="457200" marR="0" lvl="0" indent="-228600" algn="l" rtl="0">
              <a:lnSpc>
                <a:spcPct val="100000"/>
              </a:lnSpc>
              <a:spcBef>
                <a:spcPts val="0"/>
              </a:spcBef>
              <a:spcAft>
                <a:spcPts val="0"/>
              </a:spcAft>
              <a:buClr>
                <a:srgbClr val="F8C346"/>
              </a:buClr>
              <a:buSzPts val="1100"/>
              <a:buFont typeface="Arial"/>
              <a:buNone/>
              <a:defRPr sz="1100"/>
            </a:lvl1pPr>
            <a:lvl2pPr marL="914400" lvl="1" indent="-355600" algn="l" rtl="0">
              <a:lnSpc>
                <a:spcPct val="100000"/>
              </a:lnSpc>
              <a:spcBef>
                <a:spcPts val="0"/>
              </a:spcBef>
              <a:spcAft>
                <a:spcPts val="0"/>
              </a:spcAft>
              <a:buSzPts val="2000"/>
              <a:buFont typeface="Arial"/>
              <a:buChar char="•"/>
              <a:defRPr/>
            </a:lvl2pPr>
            <a:lvl3pPr marL="1371600" lvl="2" indent="-228600" algn="l" rtl="0">
              <a:lnSpc>
                <a:spcPct val="100000"/>
              </a:lnSpc>
              <a:spcBef>
                <a:spcPts val="0"/>
              </a:spcBef>
              <a:spcAft>
                <a:spcPts val="0"/>
              </a:spcAft>
              <a:buClr>
                <a:schemeClr val="lt1"/>
              </a:buClr>
              <a:buSzPts val="500"/>
              <a:buNone/>
              <a:defRPr/>
            </a:lvl3pPr>
            <a:lvl4pPr marL="1828800" lvl="3" indent="-228600" algn="l" rtl="0">
              <a:lnSpc>
                <a:spcPct val="100000"/>
              </a:lnSpc>
              <a:spcBef>
                <a:spcPts val="0"/>
              </a:spcBef>
              <a:spcAft>
                <a:spcPts val="0"/>
              </a:spcAft>
              <a:buClr>
                <a:schemeClr val="lt1"/>
              </a:buClr>
              <a:buSzPts val="500"/>
              <a:buNone/>
              <a:defRPr/>
            </a:lvl4pPr>
            <a:lvl5pPr marL="2286000" lvl="4" indent="-228600" algn="l" rtl="0">
              <a:lnSpc>
                <a:spcPct val="100000"/>
              </a:lnSpc>
              <a:spcBef>
                <a:spcPts val="0"/>
              </a:spcBef>
              <a:spcAft>
                <a:spcPts val="0"/>
              </a:spcAft>
              <a:buClr>
                <a:schemeClr val="lt1"/>
              </a:buClr>
              <a:buSzPts val="500"/>
              <a:buNone/>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mp; bullet box w photo">
  <p:cSld name="Title &amp; bullet box w photo">
    <p:spTree>
      <p:nvGrpSpPr>
        <p:cNvPr id="1" name="Shape 329"/>
        <p:cNvGrpSpPr/>
        <p:nvPr/>
      </p:nvGrpSpPr>
      <p:grpSpPr>
        <a:xfrm>
          <a:off x="0" y="0"/>
          <a:ext cx="0" cy="0"/>
          <a:chOff x="0" y="0"/>
          <a:chExt cx="0" cy="0"/>
        </a:xfrm>
      </p:grpSpPr>
      <p:pic>
        <p:nvPicPr>
          <p:cNvPr id="330" name="Google Shape;330;p21"/>
          <p:cNvPicPr preferRelativeResize="0"/>
          <p:nvPr/>
        </p:nvPicPr>
        <p:blipFill rotWithShape="1">
          <a:blip r:embed="rId2">
            <a:alphaModFix/>
          </a:blip>
          <a:srcRect l="3614" t="-918"/>
          <a:stretch/>
        </p:blipFill>
        <p:spPr>
          <a:xfrm>
            <a:off x="-42654" y="-52012"/>
            <a:ext cx="2420646" cy="5207910"/>
          </a:xfrm>
          <a:prstGeom prst="rect">
            <a:avLst/>
          </a:prstGeom>
          <a:noFill/>
          <a:ln>
            <a:noFill/>
          </a:ln>
        </p:spPr>
      </p:pic>
      <p:sp>
        <p:nvSpPr>
          <p:cNvPr id="331" name="Google Shape;331;p21"/>
          <p:cNvSpPr/>
          <p:nvPr/>
        </p:nvSpPr>
        <p:spPr>
          <a:xfrm>
            <a:off x="-51527" y="-36633"/>
            <a:ext cx="2429700" cy="5217000"/>
          </a:xfrm>
          <a:prstGeom prst="rect">
            <a:avLst/>
          </a:prstGeom>
          <a:solidFill>
            <a:srgbClr val="FCE6BE">
              <a:alpha val="400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900"/>
              <a:buFont typeface="Commissioner"/>
              <a:buNone/>
            </a:pPr>
            <a:endParaRPr sz="1900" b="0" i="0" u="none" strike="noStrike" cap="none">
              <a:solidFill>
                <a:srgbClr val="000000"/>
              </a:solidFill>
              <a:latin typeface="Commissioner"/>
              <a:ea typeface="Commissioner"/>
              <a:cs typeface="Commissioner"/>
              <a:sym typeface="Commissioner"/>
            </a:endParaRPr>
          </a:p>
        </p:txBody>
      </p:sp>
      <p:pic>
        <p:nvPicPr>
          <p:cNvPr id="332" name="Google Shape;332;p21" descr="Image"/>
          <p:cNvPicPr preferRelativeResize="0"/>
          <p:nvPr/>
        </p:nvPicPr>
        <p:blipFill rotWithShape="1">
          <a:blip r:embed="rId3">
            <a:alphaModFix/>
          </a:blip>
          <a:srcRect/>
          <a:stretch/>
        </p:blipFill>
        <p:spPr>
          <a:xfrm>
            <a:off x="1201537" y="4029435"/>
            <a:ext cx="1609620" cy="1586374"/>
          </a:xfrm>
          <a:prstGeom prst="rect">
            <a:avLst/>
          </a:prstGeom>
          <a:noFill/>
          <a:ln>
            <a:noFill/>
          </a:ln>
        </p:spPr>
      </p:pic>
      <p:pic>
        <p:nvPicPr>
          <p:cNvPr id="333" name="Google Shape;333;p21" descr="Image"/>
          <p:cNvPicPr preferRelativeResize="0"/>
          <p:nvPr/>
        </p:nvPicPr>
        <p:blipFill rotWithShape="1">
          <a:blip r:embed="rId4">
            <a:alphaModFix/>
          </a:blip>
          <a:srcRect/>
          <a:stretch/>
        </p:blipFill>
        <p:spPr>
          <a:xfrm>
            <a:off x="306758" y="255612"/>
            <a:ext cx="1127946" cy="178525"/>
          </a:xfrm>
          <a:prstGeom prst="rect">
            <a:avLst/>
          </a:prstGeom>
          <a:noFill/>
          <a:ln>
            <a:noFill/>
          </a:ln>
        </p:spPr>
      </p:pic>
      <p:sp>
        <p:nvSpPr>
          <p:cNvPr id="334" name="Google Shape;334;p21"/>
          <p:cNvSpPr txBox="1">
            <a:spLocks noGrp="1"/>
          </p:cNvSpPr>
          <p:nvPr>
            <p:ph type="sldNum" idx="12"/>
          </p:nvPr>
        </p:nvSpPr>
        <p:spPr>
          <a:xfrm>
            <a:off x="8876887" y="4849611"/>
            <a:ext cx="168900" cy="161700"/>
          </a:xfrm>
          <a:prstGeom prst="rect">
            <a:avLst/>
          </a:prstGeom>
          <a:noFill/>
          <a:ln>
            <a:noFill/>
          </a:ln>
        </p:spPr>
        <p:txBody>
          <a:bodyPr spcFirstLastPara="1" wrap="square" lIns="19050" tIns="19050" rIns="19050" bIns="19050" anchor="t" anchorCtr="0">
            <a:spAutoFit/>
          </a:bodyPr>
          <a:lstStyle>
            <a:lvl1pPr marL="0" marR="0" lvl="0"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1pPr>
            <a:lvl2pPr marL="0" marR="0" lvl="1"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2pPr>
            <a:lvl3pPr marL="0" marR="0" lvl="2"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3pPr>
            <a:lvl4pPr marL="0" marR="0" lvl="3"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4pPr>
            <a:lvl5pPr marL="0" marR="0" lvl="4"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5pPr>
            <a:lvl6pPr marL="0" marR="0" lvl="5"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6pPr>
            <a:lvl7pPr marL="0" marR="0" lvl="6"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7pPr>
            <a:lvl8pPr marL="0" marR="0" lvl="7"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8pPr>
            <a:lvl9pPr marL="0" marR="0" lvl="8"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9pPr>
          </a:lstStyle>
          <a:p>
            <a:pPr marL="0" lvl="0" indent="0" algn="ctr" rtl="0">
              <a:spcBef>
                <a:spcPts val="0"/>
              </a:spcBef>
              <a:spcAft>
                <a:spcPts val="0"/>
              </a:spcAft>
              <a:buNone/>
            </a:pPr>
            <a:fld id="{00000000-1234-1234-1234-123412341234}" type="slidenum">
              <a:rPr lang="en"/>
              <a:t>‹#›</a:t>
            </a:fld>
            <a:endParaRPr/>
          </a:p>
        </p:txBody>
      </p:sp>
      <p:sp>
        <p:nvSpPr>
          <p:cNvPr id="335" name="Google Shape;335;p21"/>
          <p:cNvSpPr txBox="1">
            <a:spLocks noGrp="1"/>
          </p:cNvSpPr>
          <p:nvPr>
            <p:ph type="body" idx="1"/>
          </p:nvPr>
        </p:nvSpPr>
        <p:spPr>
          <a:xfrm>
            <a:off x="274439" y="1820008"/>
            <a:ext cx="1620300" cy="15828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FFFFF"/>
              </a:buClr>
              <a:buSzPts val="1700"/>
              <a:buFont typeface="Commissioner SemiBold"/>
              <a:buNone/>
              <a:defRPr sz="2300">
                <a:solidFill>
                  <a:srgbClr val="FFFFFF"/>
                </a:solidFill>
                <a:latin typeface="Commissioner SemiBold"/>
                <a:ea typeface="Commissioner SemiBold"/>
                <a:cs typeface="Commissioner SemiBold"/>
                <a:sym typeface="Commissioner SemiBold"/>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336" name="Google Shape;336;p21"/>
          <p:cNvSpPr txBox="1">
            <a:spLocks noGrp="1"/>
          </p:cNvSpPr>
          <p:nvPr>
            <p:ph type="body" idx="2"/>
          </p:nvPr>
        </p:nvSpPr>
        <p:spPr>
          <a:xfrm>
            <a:off x="2948552" y="492303"/>
            <a:ext cx="5584500" cy="3939000"/>
          </a:xfrm>
          <a:prstGeom prst="rect">
            <a:avLst/>
          </a:prstGeom>
          <a:noFill/>
          <a:ln>
            <a:noFill/>
          </a:ln>
        </p:spPr>
        <p:txBody>
          <a:bodyPr spcFirstLastPara="1" wrap="square" lIns="19050" tIns="19050" rIns="19050" bIns="19050" anchor="t" anchorCtr="0">
            <a:noAutofit/>
          </a:bodyPr>
          <a:lstStyle>
            <a:lvl1pPr marL="457200" marR="0" lvl="0" indent="-298450" algn="l" rtl="0">
              <a:lnSpc>
                <a:spcPct val="100000"/>
              </a:lnSpc>
              <a:spcBef>
                <a:spcPts val="0"/>
              </a:spcBef>
              <a:spcAft>
                <a:spcPts val="0"/>
              </a:spcAft>
              <a:buClr>
                <a:srgbClr val="F8C346"/>
              </a:buClr>
              <a:buSzPts val="1100"/>
              <a:buFont typeface="Arial"/>
              <a:buChar char="•"/>
              <a:defRPr sz="1100"/>
            </a:lvl1pPr>
            <a:lvl2pPr marL="914400" lvl="1" indent="-355600" algn="l" rtl="0">
              <a:lnSpc>
                <a:spcPct val="100000"/>
              </a:lnSpc>
              <a:spcBef>
                <a:spcPts val="0"/>
              </a:spcBef>
              <a:spcAft>
                <a:spcPts val="0"/>
              </a:spcAft>
              <a:buSzPts val="2000"/>
              <a:buFont typeface="Arial"/>
              <a:buChar char="•"/>
              <a:defRPr/>
            </a:lvl2pPr>
            <a:lvl3pPr marL="1371600" lvl="2" indent="-228600" algn="l" rtl="0">
              <a:lnSpc>
                <a:spcPct val="100000"/>
              </a:lnSpc>
              <a:spcBef>
                <a:spcPts val="0"/>
              </a:spcBef>
              <a:spcAft>
                <a:spcPts val="0"/>
              </a:spcAft>
              <a:buClr>
                <a:schemeClr val="lt1"/>
              </a:buClr>
              <a:buSzPts val="500"/>
              <a:buNone/>
              <a:defRPr/>
            </a:lvl3pPr>
            <a:lvl4pPr marL="1828800" lvl="3" indent="-228600" algn="l" rtl="0">
              <a:lnSpc>
                <a:spcPct val="100000"/>
              </a:lnSpc>
              <a:spcBef>
                <a:spcPts val="0"/>
              </a:spcBef>
              <a:spcAft>
                <a:spcPts val="0"/>
              </a:spcAft>
              <a:buClr>
                <a:schemeClr val="lt1"/>
              </a:buClr>
              <a:buSzPts val="500"/>
              <a:buNone/>
              <a:defRPr/>
            </a:lvl4pPr>
            <a:lvl5pPr marL="2286000" lvl="4" indent="-228600" algn="l" rtl="0">
              <a:lnSpc>
                <a:spcPct val="100000"/>
              </a:lnSpc>
              <a:spcBef>
                <a:spcPts val="0"/>
              </a:spcBef>
              <a:spcAft>
                <a:spcPts val="0"/>
              </a:spcAft>
              <a:buClr>
                <a:schemeClr val="lt1"/>
              </a:buClr>
              <a:buSzPts val="500"/>
              <a:buNone/>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mp; three text boxes w photo">
  <p:cSld name="Title &amp; three text boxes w photo">
    <p:spTree>
      <p:nvGrpSpPr>
        <p:cNvPr id="1" name="Shape 337"/>
        <p:cNvGrpSpPr/>
        <p:nvPr/>
      </p:nvGrpSpPr>
      <p:grpSpPr>
        <a:xfrm>
          <a:off x="0" y="0"/>
          <a:ext cx="0" cy="0"/>
          <a:chOff x="0" y="0"/>
          <a:chExt cx="0" cy="0"/>
        </a:xfrm>
      </p:grpSpPr>
      <p:pic>
        <p:nvPicPr>
          <p:cNvPr id="338" name="Google Shape;338;p22"/>
          <p:cNvPicPr preferRelativeResize="0"/>
          <p:nvPr/>
        </p:nvPicPr>
        <p:blipFill rotWithShape="1">
          <a:blip r:embed="rId2">
            <a:alphaModFix/>
          </a:blip>
          <a:srcRect l="3901" t="-331"/>
          <a:stretch/>
        </p:blipFill>
        <p:spPr>
          <a:xfrm>
            <a:off x="-13121" y="-13996"/>
            <a:ext cx="2386851" cy="5148605"/>
          </a:xfrm>
          <a:prstGeom prst="rect">
            <a:avLst/>
          </a:prstGeom>
          <a:noFill/>
          <a:ln>
            <a:noFill/>
          </a:ln>
        </p:spPr>
      </p:pic>
      <p:sp>
        <p:nvSpPr>
          <p:cNvPr id="339" name="Google Shape;339;p22"/>
          <p:cNvSpPr/>
          <p:nvPr/>
        </p:nvSpPr>
        <p:spPr>
          <a:xfrm>
            <a:off x="-51527" y="-36633"/>
            <a:ext cx="2429700" cy="5217000"/>
          </a:xfrm>
          <a:prstGeom prst="rect">
            <a:avLst/>
          </a:prstGeom>
          <a:solidFill>
            <a:srgbClr val="FCE6BE">
              <a:alpha val="400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900"/>
              <a:buFont typeface="Commissioner"/>
              <a:buNone/>
            </a:pPr>
            <a:endParaRPr sz="1900" b="0" i="0" u="none" strike="noStrike" cap="none">
              <a:solidFill>
                <a:srgbClr val="000000"/>
              </a:solidFill>
              <a:latin typeface="Commissioner"/>
              <a:ea typeface="Commissioner"/>
              <a:cs typeface="Commissioner"/>
              <a:sym typeface="Commissioner"/>
            </a:endParaRPr>
          </a:p>
        </p:txBody>
      </p:sp>
      <p:sp>
        <p:nvSpPr>
          <p:cNvPr id="340" name="Google Shape;340;p22"/>
          <p:cNvSpPr txBox="1">
            <a:spLocks noGrp="1"/>
          </p:cNvSpPr>
          <p:nvPr>
            <p:ph type="sldNum" idx="12"/>
          </p:nvPr>
        </p:nvSpPr>
        <p:spPr>
          <a:xfrm>
            <a:off x="8876887" y="4849611"/>
            <a:ext cx="168900" cy="161700"/>
          </a:xfrm>
          <a:prstGeom prst="rect">
            <a:avLst/>
          </a:prstGeom>
          <a:noFill/>
          <a:ln>
            <a:noFill/>
          </a:ln>
        </p:spPr>
        <p:txBody>
          <a:bodyPr spcFirstLastPara="1" wrap="square" lIns="19050" tIns="19050" rIns="19050" bIns="19050" anchor="t" anchorCtr="0">
            <a:spAutoFit/>
          </a:bodyPr>
          <a:lstStyle>
            <a:lvl1pPr marL="0" marR="0" lvl="0"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1pPr>
            <a:lvl2pPr marL="0" marR="0" lvl="1"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2pPr>
            <a:lvl3pPr marL="0" marR="0" lvl="2"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3pPr>
            <a:lvl4pPr marL="0" marR="0" lvl="3"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4pPr>
            <a:lvl5pPr marL="0" marR="0" lvl="4"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5pPr>
            <a:lvl6pPr marL="0" marR="0" lvl="5"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6pPr>
            <a:lvl7pPr marL="0" marR="0" lvl="6"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7pPr>
            <a:lvl8pPr marL="0" marR="0" lvl="7"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8pPr>
            <a:lvl9pPr marL="0" marR="0" lvl="8"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9pPr>
          </a:lstStyle>
          <a:p>
            <a:pPr marL="0" lvl="0" indent="0" algn="ctr" rtl="0">
              <a:spcBef>
                <a:spcPts val="0"/>
              </a:spcBef>
              <a:spcAft>
                <a:spcPts val="0"/>
              </a:spcAft>
              <a:buNone/>
            </a:pPr>
            <a:fld id="{00000000-1234-1234-1234-123412341234}" type="slidenum">
              <a:rPr lang="en"/>
              <a:t>‹#›</a:t>
            </a:fld>
            <a:endParaRPr/>
          </a:p>
        </p:txBody>
      </p:sp>
      <p:pic>
        <p:nvPicPr>
          <p:cNvPr id="341" name="Google Shape;341;p22" descr="Image"/>
          <p:cNvPicPr preferRelativeResize="0"/>
          <p:nvPr/>
        </p:nvPicPr>
        <p:blipFill rotWithShape="1">
          <a:blip r:embed="rId3">
            <a:alphaModFix/>
          </a:blip>
          <a:srcRect/>
          <a:stretch/>
        </p:blipFill>
        <p:spPr>
          <a:xfrm>
            <a:off x="1201537" y="4029435"/>
            <a:ext cx="1609620" cy="1586374"/>
          </a:xfrm>
          <a:prstGeom prst="rect">
            <a:avLst/>
          </a:prstGeom>
          <a:noFill/>
          <a:ln>
            <a:noFill/>
          </a:ln>
        </p:spPr>
      </p:pic>
      <p:pic>
        <p:nvPicPr>
          <p:cNvPr id="342" name="Google Shape;342;p22" descr="Image"/>
          <p:cNvPicPr preferRelativeResize="0"/>
          <p:nvPr/>
        </p:nvPicPr>
        <p:blipFill rotWithShape="1">
          <a:blip r:embed="rId4">
            <a:alphaModFix/>
          </a:blip>
          <a:srcRect/>
          <a:stretch/>
        </p:blipFill>
        <p:spPr>
          <a:xfrm>
            <a:off x="306758" y="255612"/>
            <a:ext cx="1127946" cy="178525"/>
          </a:xfrm>
          <a:prstGeom prst="rect">
            <a:avLst/>
          </a:prstGeom>
          <a:noFill/>
          <a:ln>
            <a:noFill/>
          </a:ln>
        </p:spPr>
      </p:pic>
      <p:sp>
        <p:nvSpPr>
          <p:cNvPr id="343" name="Google Shape;343;p22"/>
          <p:cNvSpPr txBox="1">
            <a:spLocks noGrp="1"/>
          </p:cNvSpPr>
          <p:nvPr>
            <p:ph type="body" idx="1"/>
          </p:nvPr>
        </p:nvSpPr>
        <p:spPr>
          <a:xfrm>
            <a:off x="274439" y="1820008"/>
            <a:ext cx="1620300" cy="15828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FFFFF"/>
              </a:buClr>
              <a:buSzPts val="1700"/>
              <a:buFont typeface="Commissioner SemiBold"/>
              <a:buNone/>
              <a:defRPr sz="2300">
                <a:solidFill>
                  <a:srgbClr val="FFFFFF"/>
                </a:solidFill>
                <a:latin typeface="Commissioner SemiBold"/>
                <a:ea typeface="Commissioner SemiBold"/>
                <a:cs typeface="Commissioner SemiBold"/>
                <a:sym typeface="Commissioner SemiBold"/>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344" name="Google Shape;344;p22"/>
          <p:cNvSpPr txBox="1">
            <a:spLocks noGrp="1"/>
          </p:cNvSpPr>
          <p:nvPr>
            <p:ph type="body" idx="2"/>
          </p:nvPr>
        </p:nvSpPr>
        <p:spPr>
          <a:xfrm>
            <a:off x="2948552" y="492303"/>
            <a:ext cx="1620300" cy="351000"/>
          </a:xfrm>
          <a:prstGeom prst="rect">
            <a:avLst/>
          </a:prstGeom>
          <a:noFill/>
          <a:ln>
            <a:noFill/>
          </a:ln>
        </p:spPr>
        <p:txBody>
          <a:bodyPr spcFirstLastPara="1" wrap="square" lIns="19050" tIns="19050" rIns="19050" bIns="19050" anchor="ctr" anchorCtr="0">
            <a:noAutofit/>
          </a:bodyPr>
          <a:lstStyle>
            <a:lvl1pPr marL="457200" lvl="0" indent="-228600" algn="l" rtl="0">
              <a:lnSpc>
                <a:spcPct val="100000"/>
              </a:lnSpc>
              <a:spcBef>
                <a:spcPts val="0"/>
              </a:spcBef>
              <a:spcAft>
                <a:spcPts val="0"/>
              </a:spcAft>
              <a:buClr>
                <a:srgbClr val="F8C346"/>
              </a:buClr>
              <a:buSzPts val="1200"/>
              <a:buFont typeface="Commissioner"/>
              <a:buNone/>
              <a:defRPr sz="1700" i="1">
                <a:solidFill>
                  <a:srgbClr val="F8C346"/>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345" name="Google Shape;345;p22"/>
          <p:cNvSpPr txBox="1">
            <a:spLocks noGrp="1"/>
          </p:cNvSpPr>
          <p:nvPr>
            <p:ph type="body" idx="3"/>
          </p:nvPr>
        </p:nvSpPr>
        <p:spPr>
          <a:xfrm>
            <a:off x="5992888" y="492303"/>
            <a:ext cx="1620300" cy="351000"/>
          </a:xfrm>
          <a:prstGeom prst="rect">
            <a:avLst/>
          </a:prstGeom>
          <a:noFill/>
          <a:ln>
            <a:noFill/>
          </a:ln>
        </p:spPr>
        <p:txBody>
          <a:bodyPr spcFirstLastPara="1" wrap="square" lIns="19050" tIns="19050" rIns="19050" bIns="19050" anchor="ctr" anchorCtr="0">
            <a:noAutofit/>
          </a:bodyPr>
          <a:lstStyle>
            <a:lvl1pPr marL="457200" lvl="0" indent="-228600" algn="l" rtl="0">
              <a:lnSpc>
                <a:spcPct val="100000"/>
              </a:lnSpc>
              <a:spcBef>
                <a:spcPts val="0"/>
              </a:spcBef>
              <a:spcAft>
                <a:spcPts val="0"/>
              </a:spcAft>
              <a:buClr>
                <a:srgbClr val="F8C346"/>
              </a:buClr>
              <a:buSzPts val="1200"/>
              <a:buFont typeface="Commissioner"/>
              <a:buNone/>
              <a:defRPr sz="1700" i="1">
                <a:solidFill>
                  <a:srgbClr val="F8C346"/>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346" name="Google Shape;346;p22"/>
          <p:cNvSpPr txBox="1">
            <a:spLocks noGrp="1"/>
          </p:cNvSpPr>
          <p:nvPr>
            <p:ph type="body" idx="4"/>
          </p:nvPr>
        </p:nvSpPr>
        <p:spPr>
          <a:xfrm>
            <a:off x="2951709" y="2654178"/>
            <a:ext cx="1620300" cy="351000"/>
          </a:xfrm>
          <a:prstGeom prst="rect">
            <a:avLst/>
          </a:prstGeom>
          <a:noFill/>
          <a:ln>
            <a:noFill/>
          </a:ln>
        </p:spPr>
        <p:txBody>
          <a:bodyPr spcFirstLastPara="1" wrap="square" lIns="19050" tIns="19050" rIns="19050" bIns="19050" anchor="ctr" anchorCtr="0">
            <a:noAutofit/>
          </a:bodyPr>
          <a:lstStyle>
            <a:lvl1pPr marL="457200" lvl="0" indent="-228600" algn="l" rtl="0">
              <a:lnSpc>
                <a:spcPct val="100000"/>
              </a:lnSpc>
              <a:spcBef>
                <a:spcPts val="0"/>
              </a:spcBef>
              <a:spcAft>
                <a:spcPts val="0"/>
              </a:spcAft>
              <a:buClr>
                <a:srgbClr val="F8C346"/>
              </a:buClr>
              <a:buSzPts val="1200"/>
              <a:buFont typeface="Commissioner"/>
              <a:buNone/>
              <a:defRPr sz="1700" i="1">
                <a:solidFill>
                  <a:srgbClr val="F8C346"/>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347" name="Google Shape;347;p22"/>
          <p:cNvSpPr txBox="1">
            <a:spLocks noGrp="1"/>
          </p:cNvSpPr>
          <p:nvPr>
            <p:ph type="body" idx="5"/>
          </p:nvPr>
        </p:nvSpPr>
        <p:spPr>
          <a:xfrm>
            <a:off x="2951148" y="3129560"/>
            <a:ext cx="2748900" cy="1299600"/>
          </a:xfrm>
          <a:prstGeom prst="rect">
            <a:avLst/>
          </a:prstGeom>
          <a:noFill/>
          <a:ln>
            <a:noFill/>
          </a:ln>
        </p:spPr>
        <p:txBody>
          <a:bodyPr spcFirstLastPara="1" wrap="square" lIns="19050" tIns="19050" rIns="19050" bIns="19050" anchor="t" anchorCtr="0">
            <a:noAutofit/>
          </a:bodyPr>
          <a:lstStyle>
            <a:lvl1pPr marL="457200" lvl="0" indent="-228600" algn="l" rtl="0">
              <a:lnSpc>
                <a:spcPct val="100000"/>
              </a:lnSpc>
              <a:spcBef>
                <a:spcPts val="0"/>
              </a:spcBef>
              <a:spcAft>
                <a:spcPts val="0"/>
              </a:spcAft>
              <a:buClr>
                <a:srgbClr val="FFFFFF"/>
              </a:buClr>
              <a:buSzPts val="700"/>
              <a:buFont typeface="Commissioner"/>
              <a:buNone/>
              <a:defRPr sz="1000" i="1">
                <a:solidFill>
                  <a:srgbClr val="FFFFFF"/>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348" name="Google Shape;348;p22"/>
          <p:cNvSpPr txBox="1">
            <a:spLocks noGrp="1"/>
          </p:cNvSpPr>
          <p:nvPr>
            <p:ph type="body" idx="6"/>
          </p:nvPr>
        </p:nvSpPr>
        <p:spPr>
          <a:xfrm>
            <a:off x="5992888" y="968566"/>
            <a:ext cx="2748900" cy="3462900"/>
          </a:xfrm>
          <a:prstGeom prst="rect">
            <a:avLst/>
          </a:prstGeom>
          <a:noFill/>
          <a:ln>
            <a:noFill/>
          </a:ln>
        </p:spPr>
        <p:txBody>
          <a:bodyPr spcFirstLastPara="1" wrap="square" lIns="19050" tIns="19050" rIns="19050" bIns="19050" anchor="t" anchorCtr="0">
            <a:noAutofit/>
          </a:bodyPr>
          <a:lstStyle>
            <a:lvl1pPr marL="457200" marR="0" lvl="0" indent="-228600" algn="l" rtl="0">
              <a:lnSpc>
                <a:spcPct val="100000"/>
              </a:lnSpc>
              <a:spcBef>
                <a:spcPts val="0"/>
              </a:spcBef>
              <a:spcAft>
                <a:spcPts val="0"/>
              </a:spcAft>
              <a:buClr>
                <a:srgbClr val="F8C346"/>
              </a:buClr>
              <a:buSzPts val="1000"/>
              <a:buFont typeface="Arial"/>
              <a:buNone/>
              <a:defRPr sz="1000"/>
            </a:lvl1pPr>
            <a:lvl2pPr marL="914400" lvl="1" indent="-355600" algn="l" rtl="0">
              <a:lnSpc>
                <a:spcPct val="100000"/>
              </a:lnSpc>
              <a:spcBef>
                <a:spcPts val="0"/>
              </a:spcBef>
              <a:spcAft>
                <a:spcPts val="0"/>
              </a:spcAft>
              <a:buSzPts val="2000"/>
              <a:buFont typeface="Arial"/>
              <a:buChar char="•"/>
              <a:defRPr/>
            </a:lvl2pPr>
            <a:lvl3pPr marL="1371600" lvl="2" indent="-228600" algn="l" rtl="0">
              <a:lnSpc>
                <a:spcPct val="100000"/>
              </a:lnSpc>
              <a:spcBef>
                <a:spcPts val="0"/>
              </a:spcBef>
              <a:spcAft>
                <a:spcPts val="0"/>
              </a:spcAft>
              <a:buClr>
                <a:schemeClr val="lt1"/>
              </a:buClr>
              <a:buSzPts val="500"/>
              <a:buNone/>
              <a:defRPr/>
            </a:lvl3pPr>
            <a:lvl4pPr marL="1828800" lvl="3" indent="-228600" algn="l" rtl="0">
              <a:lnSpc>
                <a:spcPct val="100000"/>
              </a:lnSpc>
              <a:spcBef>
                <a:spcPts val="0"/>
              </a:spcBef>
              <a:spcAft>
                <a:spcPts val="0"/>
              </a:spcAft>
              <a:buClr>
                <a:schemeClr val="lt1"/>
              </a:buClr>
              <a:buSzPts val="500"/>
              <a:buNone/>
              <a:defRPr/>
            </a:lvl4pPr>
            <a:lvl5pPr marL="2286000" lvl="4" indent="-228600" algn="l" rtl="0">
              <a:lnSpc>
                <a:spcPct val="100000"/>
              </a:lnSpc>
              <a:spcBef>
                <a:spcPts val="0"/>
              </a:spcBef>
              <a:spcAft>
                <a:spcPts val="0"/>
              </a:spcAft>
              <a:buClr>
                <a:schemeClr val="lt1"/>
              </a:buClr>
              <a:buSzPts val="500"/>
              <a:buNone/>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349" name="Google Shape;349;p22"/>
          <p:cNvSpPr txBox="1">
            <a:spLocks noGrp="1"/>
          </p:cNvSpPr>
          <p:nvPr>
            <p:ph type="body" idx="7"/>
          </p:nvPr>
        </p:nvSpPr>
        <p:spPr>
          <a:xfrm>
            <a:off x="2947991" y="966417"/>
            <a:ext cx="2748900" cy="1299600"/>
          </a:xfrm>
          <a:prstGeom prst="rect">
            <a:avLst/>
          </a:prstGeom>
          <a:noFill/>
          <a:ln>
            <a:noFill/>
          </a:ln>
        </p:spPr>
        <p:txBody>
          <a:bodyPr spcFirstLastPara="1" wrap="square" lIns="19050" tIns="19050" rIns="19050" bIns="19050" anchor="t" anchorCtr="0">
            <a:noAutofit/>
          </a:bodyPr>
          <a:lstStyle>
            <a:lvl1pPr marL="457200" lvl="0" indent="-228600" algn="l" rtl="0">
              <a:lnSpc>
                <a:spcPct val="100000"/>
              </a:lnSpc>
              <a:spcBef>
                <a:spcPts val="0"/>
              </a:spcBef>
              <a:spcAft>
                <a:spcPts val="0"/>
              </a:spcAft>
              <a:buClr>
                <a:srgbClr val="FFFFFF"/>
              </a:buClr>
              <a:buSzPts val="700"/>
              <a:buFont typeface="Commissioner"/>
              <a:buNone/>
              <a:defRPr sz="1000" i="1">
                <a:solidFill>
                  <a:srgbClr val="FFFFFF"/>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mp; two bullet boxes w photo">
  <p:cSld name="Title &amp; two bullet boxes w photo">
    <p:spTree>
      <p:nvGrpSpPr>
        <p:cNvPr id="1" name="Shape 350"/>
        <p:cNvGrpSpPr/>
        <p:nvPr/>
      </p:nvGrpSpPr>
      <p:grpSpPr>
        <a:xfrm>
          <a:off x="0" y="0"/>
          <a:ext cx="0" cy="0"/>
          <a:chOff x="0" y="0"/>
          <a:chExt cx="0" cy="0"/>
        </a:xfrm>
      </p:grpSpPr>
      <p:pic>
        <p:nvPicPr>
          <p:cNvPr id="351" name="Google Shape;351;p23"/>
          <p:cNvPicPr preferRelativeResize="0"/>
          <p:nvPr/>
        </p:nvPicPr>
        <p:blipFill rotWithShape="1">
          <a:blip r:embed="rId2">
            <a:alphaModFix/>
          </a:blip>
          <a:srcRect/>
          <a:stretch/>
        </p:blipFill>
        <p:spPr>
          <a:xfrm>
            <a:off x="-20204" y="-25823"/>
            <a:ext cx="2398196" cy="5190901"/>
          </a:xfrm>
          <a:prstGeom prst="rect">
            <a:avLst/>
          </a:prstGeom>
          <a:noFill/>
          <a:ln>
            <a:noFill/>
          </a:ln>
        </p:spPr>
      </p:pic>
      <p:sp>
        <p:nvSpPr>
          <p:cNvPr id="352" name="Google Shape;352;p23"/>
          <p:cNvSpPr/>
          <p:nvPr/>
        </p:nvSpPr>
        <p:spPr>
          <a:xfrm>
            <a:off x="-51527" y="-36633"/>
            <a:ext cx="2429700" cy="5217000"/>
          </a:xfrm>
          <a:prstGeom prst="rect">
            <a:avLst/>
          </a:prstGeom>
          <a:solidFill>
            <a:srgbClr val="FCE6BE">
              <a:alpha val="400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900"/>
              <a:buFont typeface="Commissioner"/>
              <a:buNone/>
            </a:pPr>
            <a:endParaRPr sz="1900" b="0" i="0" u="none" strike="noStrike" cap="none">
              <a:solidFill>
                <a:srgbClr val="000000"/>
              </a:solidFill>
              <a:latin typeface="Commissioner"/>
              <a:ea typeface="Commissioner"/>
              <a:cs typeface="Commissioner"/>
              <a:sym typeface="Commissioner"/>
            </a:endParaRPr>
          </a:p>
        </p:txBody>
      </p:sp>
      <p:sp>
        <p:nvSpPr>
          <p:cNvPr id="353" name="Google Shape;353;p23"/>
          <p:cNvSpPr txBox="1">
            <a:spLocks noGrp="1"/>
          </p:cNvSpPr>
          <p:nvPr>
            <p:ph type="sldNum" idx="12"/>
          </p:nvPr>
        </p:nvSpPr>
        <p:spPr>
          <a:xfrm>
            <a:off x="8876887" y="4849611"/>
            <a:ext cx="168900" cy="161700"/>
          </a:xfrm>
          <a:prstGeom prst="rect">
            <a:avLst/>
          </a:prstGeom>
          <a:noFill/>
          <a:ln>
            <a:noFill/>
          </a:ln>
        </p:spPr>
        <p:txBody>
          <a:bodyPr spcFirstLastPara="1" wrap="square" lIns="19050" tIns="19050" rIns="19050" bIns="19050" anchor="t" anchorCtr="0">
            <a:spAutoFit/>
          </a:bodyPr>
          <a:lstStyle>
            <a:lvl1pPr marL="0" marR="0" lvl="0"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1pPr>
            <a:lvl2pPr marL="0" marR="0" lvl="1"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2pPr>
            <a:lvl3pPr marL="0" marR="0" lvl="2"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3pPr>
            <a:lvl4pPr marL="0" marR="0" lvl="3"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4pPr>
            <a:lvl5pPr marL="0" marR="0" lvl="4"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5pPr>
            <a:lvl6pPr marL="0" marR="0" lvl="5"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6pPr>
            <a:lvl7pPr marL="0" marR="0" lvl="6"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7pPr>
            <a:lvl8pPr marL="0" marR="0" lvl="7"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8pPr>
            <a:lvl9pPr marL="0" marR="0" lvl="8"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9pPr>
          </a:lstStyle>
          <a:p>
            <a:pPr marL="0" lvl="0" indent="0" algn="ctr" rtl="0">
              <a:spcBef>
                <a:spcPts val="0"/>
              </a:spcBef>
              <a:spcAft>
                <a:spcPts val="0"/>
              </a:spcAft>
              <a:buNone/>
            </a:pPr>
            <a:fld id="{00000000-1234-1234-1234-123412341234}" type="slidenum">
              <a:rPr lang="en"/>
              <a:t>‹#›</a:t>
            </a:fld>
            <a:endParaRPr/>
          </a:p>
        </p:txBody>
      </p:sp>
      <p:pic>
        <p:nvPicPr>
          <p:cNvPr id="354" name="Google Shape;354;p23" descr="Image"/>
          <p:cNvPicPr preferRelativeResize="0"/>
          <p:nvPr/>
        </p:nvPicPr>
        <p:blipFill rotWithShape="1">
          <a:blip r:embed="rId3">
            <a:alphaModFix/>
          </a:blip>
          <a:srcRect/>
          <a:stretch/>
        </p:blipFill>
        <p:spPr>
          <a:xfrm>
            <a:off x="1201537" y="4029435"/>
            <a:ext cx="1609620" cy="1586374"/>
          </a:xfrm>
          <a:prstGeom prst="rect">
            <a:avLst/>
          </a:prstGeom>
          <a:noFill/>
          <a:ln>
            <a:noFill/>
          </a:ln>
        </p:spPr>
      </p:pic>
      <p:pic>
        <p:nvPicPr>
          <p:cNvPr id="355" name="Google Shape;355;p23" descr="Image"/>
          <p:cNvPicPr preferRelativeResize="0"/>
          <p:nvPr/>
        </p:nvPicPr>
        <p:blipFill rotWithShape="1">
          <a:blip r:embed="rId4">
            <a:alphaModFix/>
          </a:blip>
          <a:srcRect/>
          <a:stretch/>
        </p:blipFill>
        <p:spPr>
          <a:xfrm>
            <a:off x="306758" y="255612"/>
            <a:ext cx="1127946" cy="178525"/>
          </a:xfrm>
          <a:prstGeom prst="rect">
            <a:avLst/>
          </a:prstGeom>
          <a:noFill/>
          <a:ln>
            <a:noFill/>
          </a:ln>
        </p:spPr>
      </p:pic>
      <p:sp>
        <p:nvSpPr>
          <p:cNvPr id="356" name="Google Shape;356;p23"/>
          <p:cNvSpPr txBox="1">
            <a:spLocks noGrp="1"/>
          </p:cNvSpPr>
          <p:nvPr>
            <p:ph type="body" idx="1"/>
          </p:nvPr>
        </p:nvSpPr>
        <p:spPr>
          <a:xfrm>
            <a:off x="274439" y="1820008"/>
            <a:ext cx="1620300" cy="15828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FFFFF"/>
              </a:buClr>
              <a:buSzPts val="1700"/>
              <a:buFont typeface="Commissioner SemiBold"/>
              <a:buNone/>
              <a:defRPr sz="2300">
                <a:solidFill>
                  <a:srgbClr val="FFFFFF"/>
                </a:solidFill>
                <a:latin typeface="Commissioner SemiBold"/>
                <a:ea typeface="Commissioner SemiBold"/>
                <a:cs typeface="Commissioner SemiBold"/>
                <a:sym typeface="Commissioner SemiBold"/>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357" name="Google Shape;357;p23"/>
          <p:cNvSpPr txBox="1">
            <a:spLocks noGrp="1"/>
          </p:cNvSpPr>
          <p:nvPr>
            <p:ph type="body" idx="2"/>
          </p:nvPr>
        </p:nvSpPr>
        <p:spPr>
          <a:xfrm>
            <a:off x="2948552" y="492303"/>
            <a:ext cx="2748900" cy="3939000"/>
          </a:xfrm>
          <a:prstGeom prst="rect">
            <a:avLst/>
          </a:prstGeom>
          <a:noFill/>
          <a:ln>
            <a:noFill/>
          </a:ln>
        </p:spPr>
        <p:txBody>
          <a:bodyPr spcFirstLastPara="1" wrap="square" lIns="19050" tIns="19050" rIns="19050" bIns="19050" anchor="t" anchorCtr="0">
            <a:noAutofit/>
          </a:bodyPr>
          <a:lstStyle>
            <a:lvl1pPr marL="457200" marR="0" lvl="0" indent="-292100" algn="l" rtl="0">
              <a:lnSpc>
                <a:spcPct val="100000"/>
              </a:lnSpc>
              <a:spcBef>
                <a:spcPts val="0"/>
              </a:spcBef>
              <a:spcAft>
                <a:spcPts val="0"/>
              </a:spcAft>
              <a:buClr>
                <a:srgbClr val="F8C346"/>
              </a:buClr>
              <a:buSzPts val="1000"/>
              <a:buFont typeface="Arial"/>
              <a:buChar char="•"/>
              <a:defRPr sz="1000"/>
            </a:lvl1pPr>
            <a:lvl2pPr marL="914400" lvl="1" indent="-355600" algn="l" rtl="0">
              <a:lnSpc>
                <a:spcPct val="100000"/>
              </a:lnSpc>
              <a:spcBef>
                <a:spcPts val="0"/>
              </a:spcBef>
              <a:spcAft>
                <a:spcPts val="0"/>
              </a:spcAft>
              <a:buSzPts val="2000"/>
              <a:buFont typeface="Arial"/>
              <a:buChar char="•"/>
              <a:defRPr/>
            </a:lvl2pPr>
            <a:lvl3pPr marL="1371600" lvl="2" indent="-228600" algn="l" rtl="0">
              <a:lnSpc>
                <a:spcPct val="100000"/>
              </a:lnSpc>
              <a:spcBef>
                <a:spcPts val="0"/>
              </a:spcBef>
              <a:spcAft>
                <a:spcPts val="0"/>
              </a:spcAft>
              <a:buClr>
                <a:schemeClr val="lt1"/>
              </a:buClr>
              <a:buSzPts val="500"/>
              <a:buNone/>
              <a:defRPr/>
            </a:lvl3pPr>
            <a:lvl4pPr marL="1828800" lvl="3" indent="-228600" algn="l" rtl="0">
              <a:lnSpc>
                <a:spcPct val="100000"/>
              </a:lnSpc>
              <a:spcBef>
                <a:spcPts val="0"/>
              </a:spcBef>
              <a:spcAft>
                <a:spcPts val="0"/>
              </a:spcAft>
              <a:buClr>
                <a:schemeClr val="lt1"/>
              </a:buClr>
              <a:buSzPts val="500"/>
              <a:buNone/>
              <a:defRPr/>
            </a:lvl4pPr>
            <a:lvl5pPr marL="2286000" lvl="4" indent="-228600" algn="l" rtl="0">
              <a:lnSpc>
                <a:spcPct val="100000"/>
              </a:lnSpc>
              <a:spcBef>
                <a:spcPts val="0"/>
              </a:spcBef>
              <a:spcAft>
                <a:spcPts val="0"/>
              </a:spcAft>
              <a:buClr>
                <a:schemeClr val="lt1"/>
              </a:buClr>
              <a:buSzPts val="500"/>
              <a:buNone/>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358" name="Google Shape;358;p23"/>
          <p:cNvSpPr txBox="1">
            <a:spLocks noGrp="1"/>
          </p:cNvSpPr>
          <p:nvPr>
            <p:ph type="body" idx="3"/>
          </p:nvPr>
        </p:nvSpPr>
        <p:spPr>
          <a:xfrm>
            <a:off x="5992888" y="492304"/>
            <a:ext cx="2748900" cy="3939000"/>
          </a:xfrm>
          <a:prstGeom prst="rect">
            <a:avLst/>
          </a:prstGeom>
          <a:noFill/>
          <a:ln>
            <a:noFill/>
          </a:ln>
        </p:spPr>
        <p:txBody>
          <a:bodyPr spcFirstLastPara="1" wrap="square" lIns="19050" tIns="19050" rIns="19050" bIns="19050" anchor="t" anchorCtr="0">
            <a:noAutofit/>
          </a:bodyPr>
          <a:lstStyle>
            <a:lvl1pPr marL="457200" marR="0" lvl="0" indent="-292100" algn="l" rtl="0">
              <a:lnSpc>
                <a:spcPct val="100000"/>
              </a:lnSpc>
              <a:spcBef>
                <a:spcPts val="0"/>
              </a:spcBef>
              <a:spcAft>
                <a:spcPts val="0"/>
              </a:spcAft>
              <a:buClr>
                <a:srgbClr val="F8C346"/>
              </a:buClr>
              <a:buSzPts val="1000"/>
              <a:buFont typeface="Arial"/>
              <a:buChar char="•"/>
              <a:defRPr sz="1000"/>
            </a:lvl1pPr>
            <a:lvl2pPr marL="914400" lvl="1" indent="-355600" algn="l" rtl="0">
              <a:lnSpc>
                <a:spcPct val="100000"/>
              </a:lnSpc>
              <a:spcBef>
                <a:spcPts val="0"/>
              </a:spcBef>
              <a:spcAft>
                <a:spcPts val="0"/>
              </a:spcAft>
              <a:buSzPts val="2000"/>
              <a:buFont typeface="Arial"/>
              <a:buChar char="•"/>
              <a:defRPr/>
            </a:lvl2pPr>
            <a:lvl3pPr marL="1371600" lvl="2" indent="-228600" algn="l" rtl="0">
              <a:lnSpc>
                <a:spcPct val="100000"/>
              </a:lnSpc>
              <a:spcBef>
                <a:spcPts val="0"/>
              </a:spcBef>
              <a:spcAft>
                <a:spcPts val="0"/>
              </a:spcAft>
              <a:buClr>
                <a:schemeClr val="lt1"/>
              </a:buClr>
              <a:buSzPts val="500"/>
              <a:buNone/>
              <a:defRPr/>
            </a:lvl3pPr>
            <a:lvl4pPr marL="1828800" lvl="3" indent="-228600" algn="l" rtl="0">
              <a:lnSpc>
                <a:spcPct val="100000"/>
              </a:lnSpc>
              <a:spcBef>
                <a:spcPts val="0"/>
              </a:spcBef>
              <a:spcAft>
                <a:spcPts val="0"/>
              </a:spcAft>
              <a:buClr>
                <a:schemeClr val="lt1"/>
              </a:buClr>
              <a:buSzPts val="500"/>
              <a:buNone/>
              <a:defRPr/>
            </a:lvl4pPr>
            <a:lvl5pPr marL="2286000" lvl="4" indent="-228600" algn="l" rtl="0">
              <a:lnSpc>
                <a:spcPct val="100000"/>
              </a:lnSpc>
              <a:spcBef>
                <a:spcPts val="0"/>
              </a:spcBef>
              <a:spcAft>
                <a:spcPts val="0"/>
              </a:spcAft>
              <a:buClr>
                <a:schemeClr val="lt1"/>
              </a:buClr>
              <a:buSzPts val="500"/>
              <a:buNone/>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harts &amp; text box w photo">
  <p:cSld name="Charts &amp; text box w photo">
    <p:spTree>
      <p:nvGrpSpPr>
        <p:cNvPr id="1" name="Shape 359"/>
        <p:cNvGrpSpPr/>
        <p:nvPr/>
      </p:nvGrpSpPr>
      <p:grpSpPr>
        <a:xfrm>
          <a:off x="0" y="0"/>
          <a:ext cx="0" cy="0"/>
          <a:chOff x="0" y="0"/>
          <a:chExt cx="0" cy="0"/>
        </a:xfrm>
      </p:grpSpPr>
      <p:pic>
        <p:nvPicPr>
          <p:cNvPr id="360" name="Google Shape;360;p24"/>
          <p:cNvPicPr preferRelativeResize="0"/>
          <p:nvPr/>
        </p:nvPicPr>
        <p:blipFill rotWithShape="1">
          <a:blip r:embed="rId2">
            <a:alphaModFix/>
          </a:blip>
          <a:srcRect/>
          <a:stretch/>
        </p:blipFill>
        <p:spPr>
          <a:xfrm>
            <a:off x="-45592" y="0"/>
            <a:ext cx="2421695" cy="5189346"/>
          </a:xfrm>
          <a:prstGeom prst="rect">
            <a:avLst/>
          </a:prstGeom>
          <a:noFill/>
          <a:ln>
            <a:noFill/>
          </a:ln>
        </p:spPr>
      </p:pic>
      <p:sp>
        <p:nvSpPr>
          <p:cNvPr id="361" name="Google Shape;361;p24"/>
          <p:cNvSpPr/>
          <p:nvPr/>
        </p:nvSpPr>
        <p:spPr>
          <a:xfrm>
            <a:off x="-51527" y="-36633"/>
            <a:ext cx="2429700" cy="5217000"/>
          </a:xfrm>
          <a:prstGeom prst="rect">
            <a:avLst/>
          </a:prstGeom>
          <a:solidFill>
            <a:srgbClr val="FCE6BE">
              <a:alpha val="400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900"/>
              <a:buFont typeface="Commissioner"/>
              <a:buNone/>
            </a:pPr>
            <a:endParaRPr sz="1900" b="0" i="0" u="none" strike="noStrike" cap="none">
              <a:solidFill>
                <a:srgbClr val="000000"/>
              </a:solidFill>
              <a:latin typeface="Commissioner"/>
              <a:ea typeface="Commissioner"/>
              <a:cs typeface="Commissioner"/>
              <a:sym typeface="Commissioner"/>
            </a:endParaRPr>
          </a:p>
        </p:txBody>
      </p:sp>
      <p:sp>
        <p:nvSpPr>
          <p:cNvPr id="362" name="Google Shape;362;p24"/>
          <p:cNvSpPr txBox="1">
            <a:spLocks noGrp="1"/>
          </p:cNvSpPr>
          <p:nvPr>
            <p:ph type="body" idx="1"/>
          </p:nvPr>
        </p:nvSpPr>
        <p:spPr>
          <a:xfrm>
            <a:off x="274439" y="1820008"/>
            <a:ext cx="1620300" cy="15828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FFFFF"/>
              </a:buClr>
              <a:buSzPts val="1700"/>
              <a:buFont typeface="Commissioner SemiBold"/>
              <a:buNone/>
              <a:defRPr sz="2300">
                <a:solidFill>
                  <a:srgbClr val="FFFFFF"/>
                </a:solidFill>
                <a:latin typeface="Commissioner SemiBold"/>
                <a:ea typeface="Commissioner SemiBold"/>
                <a:cs typeface="Commissioner SemiBold"/>
                <a:sym typeface="Commissioner SemiBold"/>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363" name="Google Shape;363;p24"/>
          <p:cNvSpPr txBox="1">
            <a:spLocks noGrp="1"/>
          </p:cNvSpPr>
          <p:nvPr>
            <p:ph type="sldNum" idx="12"/>
          </p:nvPr>
        </p:nvSpPr>
        <p:spPr>
          <a:xfrm>
            <a:off x="8876887" y="4849611"/>
            <a:ext cx="168900" cy="161700"/>
          </a:xfrm>
          <a:prstGeom prst="rect">
            <a:avLst/>
          </a:prstGeom>
          <a:noFill/>
          <a:ln>
            <a:noFill/>
          </a:ln>
        </p:spPr>
        <p:txBody>
          <a:bodyPr spcFirstLastPara="1" wrap="square" lIns="19050" tIns="19050" rIns="19050" bIns="19050" anchor="t" anchorCtr="0">
            <a:spAutoFit/>
          </a:bodyPr>
          <a:lstStyle>
            <a:lvl1pPr marL="0" marR="0" lvl="0"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1pPr>
            <a:lvl2pPr marL="0" marR="0" lvl="1"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2pPr>
            <a:lvl3pPr marL="0" marR="0" lvl="2"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3pPr>
            <a:lvl4pPr marL="0" marR="0" lvl="3"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4pPr>
            <a:lvl5pPr marL="0" marR="0" lvl="4"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5pPr>
            <a:lvl6pPr marL="0" marR="0" lvl="5"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6pPr>
            <a:lvl7pPr marL="0" marR="0" lvl="6"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7pPr>
            <a:lvl8pPr marL="0" marR="0" lvl="7"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8pPr>
            <a:lvl9pPr marL="0" marR="0" lvl="8"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9pPr>
          </a:lstStyle>
          <a:p>
            <a:pPr marL="0" lvl="0" indent="0" algn="ctr" rtl="0">
              <a:spcBef>
                <a:spcPts val="0"/>
              </a:spcBef>
              <a:spcAft>
                <a:spcPts val="0"/>
              </a:spcAft>
              <a:buNone/>
            </a:pPr>
            <a:fld id="{00000000-1234-1234-1234-123412341234}" type="slidenum">
              <a:rPr lang="en"/>
              <a:t>‹#›</a:t>
            </a:fld>
            <a:endParaRPr/>
          </a:p>
        </p:txBody>
      </p:sp>
      <p:pic>
        <p:nvPicPr>
          <p:cNvPr id="364" name="Google Shape;364;p24" descr="Image"/>
          <p:cNvPicPr preferRelativeResize="0"/>
          <p:nvPr/>
        </p:nvPicPr>
        <p:blipFill rotWithShape="1">
          <a:blip r:embed="rId3">
            <a:alphaModFix/>
          </a:blip>
          <a:srcRect/>
          <a:stretch/>
        </p:blipFill>
        <p:spPr>
          <a:xfrm>
            <a:off x="1201537" y="4029435"/>
            <a:ext cx="1609620" cy="1586374"/>
          </a:xfrm>
          <a:prstGeom prst="rect">
            <a:avLst/>
          </a:prstGeom>
          <a:noFill/>
          <a:ln>
            <a:noFill/>
          </a:ln>
        </p:spPr>
      </p:pic>
      <p:pic>
        <p:nvPicPr>
          <p:cNvPr id="365" name="Google Shape;365;p24" descr="Image"/>
          <p:cNvPicPr preferRelativeResize="0"/>
          <p:nvPr/>
        </p:nvPicPr>
        <p:blipFill rotWithShape="1">
          <a:blip r:embed="rId4">
            <a:alphaModFix/>
          </a:blip>
          <a:srcRect/>
          <a:stretch/>
        </p:blipFill>
        <p:spPr>
          <a:xfrm>
            <a:off x="306758" y="255612"/>
            <a:ext cx="1127946" cy="178525"/>
          </a:xfrm>
          <a:prstGeom prst="rect">
            <a:avLst/>
          </a:prstGeom>
          <a:noFill/>
          <a:ln>
            <a:noFill/>
          </a:ln>
        </p:spPr>
      </p:pic>
      <p:sp>
        <p:nvSpPr>
          <p:cNvPr id="366" name="Google Shape;366;p24"/>
          <p:cNvSpPr>
            <a:spLocks noGrp="1"/>
          </p:cNvSpPr>
          <p:nvPr>
            <p:ph type="chart" idx="2"/>
          </p:nvPr>
        </p:nvSpPr>
        <p:spPr>
          <a:xfrm>
            <a:off x="2951709" y="2654178"/>
            <a:ext cx="2745600" cy="1777200"/>
          </a:xfrm>
          <a:prstGeom prst="rect">
            <a:avLst/>
          </a:prstGeom>
          <a:noFill/>
          <a:ln>
            <a:noFill/>
          </a:ln>
        </p:spPr>
        <p:txBody>
          <a:bodyPr spcFirstLastPara="1" wrap="square" lIns="19050" tIns="19050" rIns="19050" bIns="19050" anchor="ctr" anchorCtr="0">
            <a:noAutofit/>
          </a:bodyPr>
          <a:lstStyle>
            <a:lvl1pPr marR="0" lvl="0" algn="l" rtl="0">
              <a:lnSpc>
                <a:spcPct val="100000"/>
              </a:lnSpc>
              <a:spcBef>
                <a:spcPts val="0"/>
              </a:spcBef>
              <a:spcAft>
                <a:spcPts val="0"/>
              </a:spcAft>
              <a:buClr>
                <a:schemeClr val="lt1"/>
              </a:buClr>
              <a:buSzPts val="900"/>
              <a:buFont typeface="Commissioner"/>
              <a:buNone/>
              <a:defRPr sz="1200" b="0" i="1" u="none" strike="noStrike" cap="none">
                <a:solidFill>
                  <a:schemeClr val="lt1"/>
                </a:solidFill>
                <a:latin typeface="Commissioner"/>
                <a:ea typeface="Commissioner"/>
                <a:cs typeface="Commissioner"/>
                <a:sym typeface="Commissioner"/>
              </a:defRPr>
            </a:lvl1pPr>
            <a:lvl2pPr marR="0" lvl="1" algn="l" rtl="0">
              <a:lnSpc>
                <a:spcPct val="100000"/>
              </a:lnSpc>
              <a:spcBef>
                <a:spcPts val="0"/>
              </a:spcBef>
              <a:spcAft>
                <a:spcPts val="0"/>
              </a:spcAft>
              <a:buClr>
                <a:srgbClr val="F8C346"/>
              </a:buClr>
              <a:buSzPts val="2000"/>
              <a:buFont typeface="Arial"/>
              <a:buNone/>
              <a:defRPr sz="2000" b="0" i="0" u="none" strike="noStrike" cap="none">
                <a:solidFill>
                  <a:schemeClr val="lt1"/>
                </a:solidFill>
                <a:latin typeface="Commissioner"/>
                <a:ea typeface="Commissioner"/>
                <a:cs typeface="Commissioner"/>
                <a:sym typeface="Commissioner"/>
              </a:defRPr>
            </a:lvl2pPr>
            <a:lvl3pPr marR="0" lvl="2"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3pPr>
            <a:lvl4pPr marR="0" lvl="3"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4pPr>
            <a:lvl5pPr marR="0" lvl="4"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5pPr>
            <a:lvl6pPr marR="0" lvl="5"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6pPr>
            <a:lvl7pPr marR="0" lvl="6"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7pPr>
            <a:lvl8pPr marR="0" lvl="7"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8pPr>
            <a:lvl9pPr marR="0" lvl="8"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9pPr>
          </a:lstStyle>
          <a:p>
            <a:endParaRPr/>
          </a:p>
        </p:txBody>
      </p:sp>
      <p:sp>
        <p:nvSpPr>
          <p:cNvPr id="367" name="Google Shape;367;p24"/>
          <p:cNvSpPr>
            <a:spLocks noGrp="1"/>
          </p:cNvSpPr>
          <p:nvPr>
            <p:ph type="chart" idx="3"/>
          </p:nvPr>
        </p:nvSpPr>
        <p:spPr>
          <a:xfrm>
            <a:off x="2951709" y="492303"/>
            <a:ext cx="2745600" cy="1776000"/>
          </a:xfrm>
          <a:prstGeom prst="rect">
            <a:avLst/>
          </a:prstGeom>
          <a:noFill/>
          <a:ln>
            <a:noFill/>
          </a:ln>
        </p:spPr>
        <p:txBody>
          <a:bodyPr spcFirstLastPara="1" wrap="square" lIns="19050" tIns="19050" rIns="19050" bIns="19050" anchor="ctr" anchorCtr="0">
            <a:noAutofit/>
          </a:bodyPr>
          <a:lstStyle>
            <a:lvl1pPr marR="0" lvl="0" algn="l" rtl="0">
              <a:lnSpc>
                <a:spcPct val="100000"/>
              </a:lnSpc>
              <a:spcBef>
                <a:spcPts val="0"/>
              </a:spcBef>
              <a:spcAft>
                <a:spcPts val="0"/>
              </a:spcAft>
              <a:buClr>
                <a:schemeClr val="lt1"/>
              </a:buClr>
              <a:buSzPts val="900"/>
              <a:buFont typeface="Commissioner"/>
              <a:buNone/>
              <a:defRPr sz="1200" b="0" i="1" u="none" strike="noStrike" cap="none">
                <a:solidFill>
                  <a:schemeClr val="lt1"/>
                </a:solidFill>
                <a:latin typeface="Commissioner"/>
                <a:ea typeface="Commissioner"/>
                <a:cs typeface="Commissioner"/>
                <a:sym typeface="Commissioner"/>
              </a:defRPr>
            </a:lvl1pPr>
            <a:lvl2pPr marR="0" lvl="1" algn="l" rtl="0">
              <a:lnSpc>
                <a:spcPct val="100000"/>
              </a:lnSpc>
              <a:spcBef>
                <a:spcPts val="0"/>
              </a:spcBef>
              <a:spcAft>
                <a:spcPts val="0"/>
              </a:spcAft>
              <a:buClr>
                <a:srgbClr val="F8C346"/>
              </a:buClr>
              <a:buSzPts val="2000"/>
              <a:buFont typeface="Arial"/>
              <a:buNone/>
              <a:defRPr sz="2000" b="0" i="0" u="none" strike="noStrike" cap="none">
                <a:solidFill>
                  <a:schemeClr val="lt1"/>
                </a:solidFill>
                <a:latin typeface="Commissioner"/>
                <a:ea typeface="Commissioner"/>
                <a:cs typeface="Commissioner"/>
                <a:sym typeface="Commissioner"/>
              </a:defRPr>
            </a:lvl2pPr>
            <a:lvl3pPr marR="0" lvl="2"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3pPr>
            <a:lvl4pPr marR="0" lvl="3"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4pPr>
            <a:lvl5pPr marR="0" lvl="4"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5pPr>
            <a:lvl6pPr marR="0" lvl="5"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6pPr>
            <a:lvl7pPr marR="0" lvl="6"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7pPr>
            <a:lvl8pPr marR="0" lvl="7"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8pPr>
            <a:lvl9pPr marR="0" lvl="8"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9pPr>
          </a:lstStyle>
          <a:p>
            <a:endParaRPr/>
          </a:p>
        </p:txBody>
      </p:sp>
      <p:sp>
        <p:nvSpPr>
          <p:cNvPr id="368" name="Google Shape;368;p24"/>
          <p:cNvSpPr txBox="1">
            <a:spLocks noGrp="1"/>
          </p:cNvSpPr>
          <p:nvPr>
            <p:ph type="body" idx="4"/>
          </p:nvPr>
        </p:nvSpPr>
        <p:spPr>
          <a:xfrm>
            <a:off x="5992888" y="492303"/>
            <a:ext cx="2748900" cy="3939000"/>
          </a:xfrm>
          <a:prstGeom prst="rect">
            <a:avLst/>
          </a:prstGeom>
          <a:noFill/>
          <a:ln>
            <a:noFill/>
          </a:ln>
        </p:spPr>
        <p:txBody>
          <a:bodyPr spcFirstLastPara="1" wrap="square" lIns="19050" tIns="19050" rIns="19050" bIns="19050" anchor="t" anchorCtr="0">
            <a:noAutofit/>
          </a:bodyPr>
          <a:lstStyle>
            <a:lvl1pPr marL="457200" marR="0" lvl="0" indent="-228600" algn="l" rtl="0">
              <a:lnSpc>
                <a:spcPct val="100000"/>
              </a:lnSpc>
              <a:spcBef>
                <a:spcPts val="0"/>
              </a:spcBef>
              <a:spcAft>
                <a:spcPts val="0"/>
              </a:spcAft>
              <a:buClr>
                <a:srgbClr val="F8C346"/>
              </a:buClr>
              <a:buSzPts val="1000"/>
              <a:buFont typeface="Arial"/>
              <a:buNone/>
              <a:defRPr sz="1000"/>
            </a:lvl1pPr>
            <a:lvl2pPr marL="914400" lvl="1" indent="-355600" algn="l" rtl="0">
              <a:lnSpc>
                <a:spcPct val="100000"/>
              </a:lnSpc>
              <a:spcBef>
                <a:spcPts val="0"/>
              </a:spcBef>
              <a:spcAft>
                <a:spcPts val="0"/>
              </a:spcAft>
              <a:buSzPts val="2000"/>
              <a:buFont typeface="Arial"/>
              <a:buChar char="•"/>
              <a:defRPr/>
            </a:lvl2pPr>
            <a:lvl3pPr marL="1371600" lvl="2" indent="-228600" algn="l" rtl="0">
              <a:lnSpc>
                <a:spcPct val="100000"/>
              </a:lnSpc>
              <a:spcBef>
                <a:spcPts val="0"/>
              </a:spcBef>
              <a:spcAft>
                <a:spcPts val="0"/>
              </a:spcAft>
              <a:buClr>
                <a:schemeClr val="lt1"/>
              </a:buClr>
              <a:buSzPts val="500"/>
              <a:buNone/>
              <a:defRPr/>
            </a:lvl3pPr>
            <a:lvl4pPr marL="1828800" lvl="3" indent="-228600" algn="l" rtl="0">
              <a:lnSpc>
                <a:spcPct val="100000"/>
              </a:lnSpc>
              <a:spcBef>
                <a:spcPts val="0"/>
              </a:spcBef>
              <a:spcAft>
                <a:spcPts val="0"/>
              </a:spcAft>
              <a:buClr>
                <a:schemeClr val="lt1"/>
              </a:buClr>
              <a:buSzPts val="500"/>
              <a:buNone/>
              <a:defRPr/>
            </a:lvl4pPr>
            <a:lvl5pPr marL="2286000" lvl="4" indent="-228600" algn="l" rtl="0">
              <a:lnSpc>
                <a:spcPct val="100000"/>
              </a:lnSpc>
              <a:spcBef>
                <a:spcPts val="0"/>
              </a:spcBef>
              <a:spcAft>
                <a:spcPts val="0"/>
              </a:spcAft>
              <a:buClr>
                <a:schemeClr val="lt1"/>
              </a:buClr>
              <a:buSzPts val="500"/>
              <a:buNone/>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ext box &amp; photo w photo">
  <p:cSld name="Text box &amp; photo w photo">
    <p:spTree>
      <p:nvGrpSpPr>
        <p:cNvPr id="1" name="Shape 369"/>
        <p:cNvGrpSpPr/>
        <p:nvPr/>
      </p:nvGrpSpPr>
      <p:grpSpPr>
        <a:xfrm>
          <a:off x="0" y="0"/>
          <a:ext cx="0" cy="0"/>
          <a:chOff x="0" y="0"/>
          <a:chExt cx="0" cy="0"/>
        </a:xfrm>
      </p:grpSpPr>
      <p:pic>
        <p:nvPicPr>
          <p:cNvPr id="370" name="Google Shape;370;p25"/>
          <p:cNvPicPr preferRelativeResize="0"/>
          <p:nvPr/>
        </p:nvPicPr>
        <p:blipFill rotWithShape="1">
          <a:blip r:embed="rId2">
            <a:alphaModFix/>
          </a:blip>
          <a:srcRect l="20217" t="-421"/>
          <a:stretch/>
        </p:blipFill>
        <p:spPr>
          <a:xfrm>
            <a:off x="-51527" y="-40827"/>
            <a:ext cx="2430080" cy="5190592"/>
          </a:xfrm>
          <a:prstGeom prst="rect">
            <a:avLst/>
          </a:prstGeom>
          <a:noFill/>
          <a:ln>
            <a:noFill/>
          </a:ln>
        </p:spPr>
      </p:pic>
      <p:sp>
        <p:nvSpPr>
          <p:cNvPr id="371" name="Google Shape;371;p25"/>
          <p:cNvSpPr/>
          <p:nvPr/>
        </p:nvSpPr>
        <p:spPr>
          <a:xfrm>
            <a:off x="-51527" y="-36633"/>
            <a:ext cx="2429700" cy="5217000"/>
          </a:xfrm>
          <a:prstGeom prst="rect">
            <a:avLst/>
          </a:prstGeom>
          <a:solidFill>
            <a:srgbClr val="FCE6BE">
              <a:alpha val="400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900"/>
              <a:buFont typeface="Commissioner"/>
              <a:buNone/>
            </a:pPr>
            <a:endParaRPr sz="1900" b="0" i="0" u="none" strike="noStrike" cap="none">
              <a:solidFill>
                <a:srgbClr val="000000"/>
              </a:solidFill>
              <a:latin typeface="Commissioner"/>
              <a:ea typeface="Commissioner"/>
              <a:cs typeface="Commissioner"/>
              <a:sym typeface="Commissioner"/>
            </a:endParaRPr>
          </a:p>
        </p:txBody>
      </p:sp>
      <p:sp>
        <p:nvSpPr>
          <p:cNvPr id="372" name="Google Shape;372;p25"/>
          <p:cNvSpPr txBox="1">
            <a:spLocks noGrp="1"/>
          </p:cNvSpPr>
          <p:nvPr>
            <p:ph type="sldNum" idx="12"/>
          </p:nvPr>
        </p:nvSpPr>
        <p:spPr>
          <a:xfrm>
            <a:off x="8876887" y="4849611"/>
            <a:ext cx="168900" cy="161700"/>
          </a:xfrm>
          <a:prstGeom prst="rect">
            <a:avLst/>
          </a:prstGeom>
          <a:noFill/>
          <a:ln>
            <a:noFill/>
          </a:ln>
        </p:spPr>
        <p:txBody>
          <a:bodyPr spcFirstLastPara="1" wrap="square" lIns="19050" tIns="19050" rIns="19050" bIns="19050" anchor="t" anchorCtr="0">
            <a:spAutoFit/>
          </a:bodyPr>
          <a:lstStyle>
            <a:lvl1pPr marL="0" marR="0" lvl="0"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1pPr>
            <a:lvl2pPr marL="0" marR="0" lvl="1"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2pPr>
            <a:lvl3pPr marL="0" marR="0" lvl="2"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3pPr>
            <a:lvl4pPr marL="0" marR="0" lvl="3"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4pPr>
            <a:lvl5pPr marL="0" marR="0" lvl="4"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5pPr>
            <a:lvl6pPr marL="0" marR="0" lvl="5"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6pPr>
            <a:lvl7pPr marL="0" marR="0" lvl="6"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7pPr>
            <a:lvl8pPr marL="0" marR="0" lvl="7"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8pPr>
            <a:lvl9pPr marL="0" marR="0" lvl="8"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9pPr>
          </a:lstStyle>
          <a:p>
            <a:pPr marL="0" lvl="0" indent="0" algn="ctr" rtl="0">
              <a:spcBef>
                <a:spcPts val="0"/>
              </a:spcBef>
              <a:spcAft>
                <a:spcPts val="0"/>
              </a:spcAft>
              <a:buNone/>
            </a:pPr>
            <a:fld id="{00000000-1234-1234-1234-123412341234}" type="slidenum">
              <a:rPr lang="en"/>
              <a:t>‹#›</a:t>
            </a:fld>
            <a:endParaRPr/>
          </a:p>
        </p:txBody>
      </p:sp>
      <p:pic>
        <p:nvPicPr>
          <p:cNvPr id="373" name="Google Shape;373;p25" descr="Image"/>
          <p:cNvPicPr preferRelativeResize="0"/>
          <p:nvPr/>
        </p:nvPicPr>
        <p:blipFill rotWithShape="1">
          <a:blip r:embed="rId3">
            <a:alphaModFix/>
          </a:blip>
          <a:srcRect/>
          <a:stretch/>
        </p:blipFill>
        <p:spPr>
          <a:xfrm>
            <a:off x="1201537" y="4029435"/>
            <a:ext cx="1609620" cy="1586374"/>
          </a:xfrm>
          <a:prstGeom prst="rect">
            <a:avLst/>
          </a:prstGeom>
          <a:noFill/>
          <a:ln>
            <a:noFill/>
          </a:ln>
        </p:spPr>
      </p:pic>
      <p:pic>
        <p:nvPicPr>
          <p:cNvPr id="374" name="Google Shape;374;p25" descr="Image"/>
          <p:cNvPicPr preferRelativeResize="0"/>
          <p:nvPr/>
        </p:nvPicPr>
        <p:blipFill rotWithShape="1">
          <a:blip r:embed="rId4">
            <a:alphaModFix/>
          </a:blip>
          <a:srcRect/>
          <a:stretch/>
        </p:blipFill>
        <p:spPr>
          <a:xfrm>
            <a:off x="306758" y="255612"/>
            <a:ext cx="1127946" cy="178525"/>
          </a:xfrm>
          <a:prstGeom prst="rect">
            <a:avLst/>
          </a:prstGeom>
          <a:noFill/>
          <a:ln>
            <a:noFill/>
          </a:ln>
        </p:spPr>
      </p:pic>
      <p:sp>
        <p:nvSpPr>
          <p:cNvPr id="375" name="Google Shape;375;p25"/>
          <p:cNvSpPr txBox="1">
            <a:spLocks noGrp="1"/>
          </p:cNvSpPr>
          <p:nvPr>
            <p:ph type="body" idx="1"/>
          </p:nvPr>
        </p:nvSpPr>
        <p:spPr>
          <a:xfrm>
            <a:off x="274439" y="1820008"/>
            <a:ext cx="1620300" cy="15828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FFFFF"/>
              </a:buClr>
              <a:buSzPts val="1700"/>
              <a:buFont typeface="Commissioner SemiBold"/>
              <a:buNone/>
              <a:defRPr sz="2300">
                <a:solidFill>
                  <a:srgbClr val="FFFFFF"/>
                </a:solidFill>
                <a:latin typeface="Commissioner SemiBold"/>
                <a:ea typeface="Commissioner SemiBold"/>
                <a:cs typeface="Commissioner SemiBold"/>
                <a:sym typeface="Commissioner SemiBold"/>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376" name="Google Shape;376;p25"/>
          <p:cNvSpPr>
            <a:spLocks noGrp="1"/>
          </p:cNvSpPr>
          <p:nvPr>
            <p:ph type="pic" idx="2"/>
          </p:nvPr>
        </p:nvSpPr>
        <p:spPr>
          <a:xfrm>
            <a:off x="5992327" y="492303"/>
            <a:ext cx="2749500" cy="3939000"/>
          </a:xfrm>
          <a:prstGeom prst="rect">
            <a:avLst/>
          </a:prstGeom>
          <a:noFill/>
          <a:ln>
            <a:noFill/>
          </a:ln>
        </p:spPr>
      </p:sp>
      <p:sp>
        <p:nvSpPr>
          <p:cNvPr id="377" name="Google Shape;377;p25"/>
          <p:cNvSpPr txBox="1">
            <a:spLocks noGrp="1"/>
          </p:cNvSpPr>
          <p:nvPr>
            <p:ph type="body" idx="3"/>
          </p:nvPr>
        </p:nvSpPr>
        <p:spPr>
          <a:xfrm>
            <a:off x="2948552" y="492303"/>
            <a:ext cx="2748900" cy="3939000"/>
          </a:xfrm>
          <a:prstGeom prst="rect">
            <a:avLst/>
          </a:prstGeom>
          <a:noFill/>
          <a:ln>
            <a:noFill/>
          </a:ln>
        </p:spPr>
        <p:txBody>
          <a:bodyPr spcFirstLastPara="1" wrap="square" lIns="19050" tIns="19050" rIns="19050" bIns="19050" anchor="t" anchorCtr="0">
            <a:noAutofit/>
          </a:bodyPr>
          <a:lstStyle>
            <a:lvl1pPr marL="457200" marR="0" lvl="0" indent="-228600" algn="l" rtl="0">
              <a:lnSpc>
                <a:spcPct val="100000"/>
              </a:lnSpc>
              <a:spcBef>
                <a:spcPts val="0"/>
              </a:spcBef>
              <a:spcAft>
                <a:spcPts val="0"/>
              </a:spcAft>
              <a:buClr>
                <a:srgbClr val="F8C346"/>
              </a:buClr>
              <a:buSzPts val="1000"/>
              <a:buFont typeface="Arial"/>
              <a:buNone/>
              <a:defRPr sz="1000"/>
            </a:lvl1pPr>
            <a:lvl2pPr marL="914400" lvl="1" indent="-355600" algn="l" rtl="0">
              <a:lnSpc>
                <a:spcPct val="100000"/>
              </a:lnSpc>
              <a:spcBef>
                <a:spcPts val="0"/>
              </a:spcBef>
              <a:spcAft>
                <a:spcPts val="0"/>
              </a:spcAft>
              <a:buSzPts val="2000"/>
              <a:buFont typeface="Arial"/>
              <a:buChar char="•"/>
              <a:defRPr/>
            </a:lvl2pPr>
            <a:lvl3pPr marL="1371600" lvl="2" indent="-228600" algn="l" rtl="0">
              <a:lnSpc>
                <a:spcPct val="100000"/>
              </a:lnSpc>
              <a:spcBef>
                <a:spcPts val="0"/>
              </a:spcBef>
              <a:spcAft>
                <a:spcPts val="0"/>
              </a:spcAft>
              <a:buClr>
                <a:schemeClr val="lt1"/>
              </a:buClr>
              <a:buSzPts val="500"/>
              <a:buNone/>
              <a:defRPr/>
            </a:lvl3pPr>
            <a:lvl4pPr marL="1828800" lvl="3" indent="-228600" algn="l" rtl="0">
              <a:lnSpc>
                <a:spcPct val="100000"/>
              </a:lnSpc>
              <a:spcBef>
                <a:spcPts val="0"/>
              </a:spcBef>
              <a:spcAft>
                <a:spcPts val="0"/>
              </a:spcAft>
              <a:buClr>
                <a:schemeClr val="lt1"/>
              </a:buClr>
              <a:buSzPts val="500"/>
              <a:buNone/>
              <a:defRPr/>
            </a:lvl4pPr>
            <a:lvl5pPr marL="2286000" lvl="4" indent="-228600" algn="l" rtl="0">
              <a:lnSpc>
                <a:spcPct val="100000"/>
              </a:lnSpc>
              <a:spcBef>
                <a:spcPts val="0"/>
              </a:spcBef>
              <a:spcAft>
                <a:spcPts val="0"/>
              </a:spcAft>
              <a:buClr>
                <a:schemeClr val="lt1"/>
              </a:buClr>
              <a:buSzPts val="500"/>
              <a:buNone/>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w photo">
  <p:cSld name="Table w photo">
    <p:spTree>
      <p:nvGrpSpPr>
        <p:cNvPr id="1" name="Shape 378"/>
        <p:cNvGrpSpPr/>
        <p:nvPr/>
      </p:nvGrpSpPr>
      <p:grpSpPr>
        <a:xfrm>
          <a:off x="0" y="0"/>
          <a:ext cx="0" cy="0"/>
          <a:chOff x="0" y="0"/>
          <a:chExt cx="0" cy="0"/>
        </a:xfrm>
      </p:grpSpPr>
      <p:pic>
        <p:nvPicPr>
          <p:cNvPr id="379" name="Google Shape;379;p26"/>
          <p:cNvPicPr preferRelativeResize="0"/>
          <p:nvPr/>
        </p:nvPicPr>
        <p:blipFill rotWithShape="1">
          <a:blip r:embed="rId2">
            <a:alphaModFix/>
          </a:blip>
          <a:srcRect/>
          <a:stretch/>
        </p:blipFill>
        <p:spPr>
          <a:xfrm>
            <a:off x="-36786" y="-30193"/>
            <a:ext cx="2414455" cy="5203569"/>
          </a:xfrm>
          <a:prstGeom prst="rect">
            <a:avLst/>
          </a:prstGeom>
          <a:noFill/>
          <a:ln>
            <a:noFill/>
          </a:ln>
        </p:spPr>
      </p:pic>
      <p:sp>
        <p:nvSpPr>
          <p:cNvPr id="380" name="Google Shape;380;p26"/>
          <p:cNvSpPr/>
          <p:nvPr/>
        </p:nvSpPr>
        <p:spPr>
          <a:xfrm>
            <a:off x="-51527" y="-36633"/>
            <a:ext cx="2429700" cy="5217000"/>
          </a:xfrm>
          <a:prstGeom prst="rect">
            <a:avLst/>
          </a:prstGeom>
          <a:solidFill>
            <a:srgbClr val="FCE6BE">
              <a:alpha val="400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900"/>
              <a:buFont typeface="Commissioner"/>
              <a:buNone/>
            </a:pPr>
            <a:endParaRPr sz="1900" b="0" i="0" u="none" strike="noStrike" cap="none">
              <a:solidFill>
                <a:srgbClr val="000000"/>
              </a:solidFill>
              <a:latin typeface="Commissioner"/>
              <a:ea typeface="Commissioner"/>
              <a:cs typeface="Commissioner"/>
              <a:sym typeface="Commissioner"/>
            </a:endParaRPr>
          </a:p>
        </p:txBody>
      </p:sp>
      <p:sp>
        <p:nvSpPr>
          <p:cNvPr id="381" name="Google Shape;381;p26"/>
          <p:cNvSpPr txBox="1">
            <a:spLocks noGrp="1"/>
          </p:cNvSpPr>
          <p:nvPr>
            <p:ph type="body" idx="1"/>
          </p:nvPr>
        </p:nvSpPr>
        <p:spPr>
          <a:xfrm>
            <a:off x="274439" y="1820008"/>
            <a:ext cx="1620300" cy="15828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FFFFF"/>
              </a:buClr>
              <a:buSzPts val="1700"/>
              <a:buFont typeface="Commissioner SemiBold"/>
              <a:buNone/>
              <a:defRPr sz="2300">
                <a:solidFill>
                  <a:srgbClr val="FFFFFF"/>
                </a:solidFill>
                <a:latin typeface="Commissioner SemiBold"/>
                <a:ea typeface="Commissioner SemiBold"/>
                <a:cs typeface="Commissioner SemiBold"/>
                <a:sym typeface="Commissioner SemiBold"/>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382" name="Google Shape;382;p26"/>
          <p:cNvSpPr txBox="1">
            <a:spLocks noGrp="1"/>
          </p:cNvSpPr>
          <p:nvPr>
            <p:ph type="sldNum" idx="12"/>
          </p:nvPr>
        </p:nvSpPr>
        <p:spPr>
          <a:xfrm>
            <a:off x="8876887" y="4849611"/>
            <a:ext cx="168900" cy="161700"/>
          </a:xfrm>
          <a:prstGeom prst="rect">
            <a:avLst/>
          </a:prstGeom>
          <a:noFill/>
          <a:ln>
            <a:noFill/>
          </a:ln>
        </p:spPr>
        <p:txBody>
          <a:bodyPr spcFirstLastPara="1" wrap="square" lIns="19050" tIns="19050" rIns="19050" bIns="19050" anchor="t" anchorCtr="0">
            <a:spAutoFit/>
          </a:bodyPr>
          <a:lstStyle>
            <a:lvl1pPr marL="0" marR="0" lvl="0"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1pPr>
            <a:lvl2pPr marL="0" marR="0" lvl="1"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2pPr>
            <a:lvl3pPr marL="0" marR="0" lvl="2"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3pPr>
            <a:lvl4pPr marL="0" marR="0" lvl="3"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4pPr>
            <a:lvl5pPr marL="0" marR="0" lvl="4"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5pPr>
            <a:lvl6pPr marL="0" marR="0" lvl="5"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6pPr>
            <a:lvl7pPr marL="0" marR="0" lvl="6"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7pPr>
            <a:lvl8pPr marL="0" marR="0" lvl="7"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8pPr>
            <a:lvl9pPr marL="0" marR="0" lvl="8"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9pPr>
          </a:lstStyle>
          <a:p>
            <a:pPr marL="0" lvl="0" indent="0" algn="ctr" rtl="0">
              <a:spcBef>
                <a:spcPts val="0"/>
              </a:spcBef>
              <a:spcAft>
                <a:spcPts val="0"/>
              </a:spcAft>
              <a:buNone/>
            </a:pPr>
            <a:fld id="{00000000-1234-1234-1234-123412341234}" type="slidenum">
              <a:rPr lang="en"/>
              <a:t>‹#›</a:t>
            </a:fld>
            <a:endParaRPr/>
          </a:p>
        </p:txBody>
      </p:sp>
      <p:pic>
        <p:nvPicPr>
          <p:cNvPr id="383" name="Google Shape;383;p26" descr="Image"/>
          <p:cNvPicPr preferRelativeResize="0"/>
          <p:nvPr/>
        </p:nvPicPr>
        <p:blipFill rotWithShape="1">
          <a:blip r:embed="rId3">
            <a:alphaModFix/>
          </a:blip>
          <a:srcRect/>
          <a:stretch/>
        </p:blipFill>
        <p:spPr>
          <a:xfrm>
            <a:off x="1201537" y="4029435"/>
            <a:ext cx="1609620" cy="1586374"/>
          </a:xfrm>
          <a:prstGeom prst="rect">
            <a:avLst/>
          </a:prstGeom>
          <a:noFill/>
          <a:ln>
            <a:noFill/>
          </a:ln>
        </p:spPr>
      </p:pic>
      <p:pic>
        <p:nvPicPr>
          <p:cNvPr id="384" name="Google Shape;384;p26" descr="Image"/>
          <p:cNvPicPr preferRelativeResize="0"/>
          <p:nvPr/>
        </p:nvPicPr>
        <p:blipFill rotWithShape="1">
          <a:blip r:embed="rId4">
            <a:alphaModFix/>
          </a:blip>
          <a:srcRect/>
          <a:stretch/>
        </p:blipFill>
        <p:spPr>
          <a:xfrm>
            <a:off x="306758" y="255612"/>
            <a:ext cx="1127946" cy="178525"/>
          </a:xfrm>
          <a:prstGeom prst="rect">
            <a:avLst/>
          </a:prstGeom>
          <a:noFill/>
          <a:ln>
            <a:noFill/>
          </a:ln>
        </p:spPr>
      </p:pic>
      <p:graphicFrame>
        <p:nvGraphicFramePr>
          <p:cNvPr id="385" name="Google Shape;385;p26"/>
          <p:cNvGraphicFramePr/>
          <p:nvPr/>
        </p:nvGraphicFramePr>
        <p:xfrm>
          <a:off x="2948229" y="968566"/>
          <a:ext cx="3000000" cy="3000000"/>
        </p:xfrm>
        <a:graphic>
          <a:graphicData uri="http://schemas.openxmlformats.org/drawingml/2006/table">
            <a:tbl>
              <a:tblPr firstRow="1" bandRow="1">
                <a:noFill/>
                <a:tableStyleId>{3624D4DC-6C2B-4F20-B210-30B9025EF5A3}</a:tableStyleId>
              </a:tblPr>
              <a:tblGrid>
                <a:gridCol w="1116950">
                  <a:extLst>
                    <a:ext uri="{9D8B030D-6E8A-4147-A177-3AD203B41FA5}">
                      <a16:colId xmlns:a16="http://schemas.microsoft.com/office/drawing/2014/main" val="20000"/>
                    </a:ext>
                  </a:extLst>
                </a:gridCol>
                <a:gridCol w="1116950">
                  <a:extLst>
                    <a:ext uri="{9D8B030D-6E8A-4147-A177-3AD203B41FA5}">
                      <a16:colId xmlns:a16="http://schemas.microsoft.com/office/drawing/2014/main" val="20001"/>
                    </a:ext>
                  </a:extLst>
                </a:gridCol>
                <a:gridCol w="1116950">
                  <a:extLst>
                    <a:ext uri="{9D8B030D-6E8A-4147-A177-3AD203B41FA5}">
                      <a16:colId xmlns:a16="http://schemas.microsoft.com/office/drawing/2014/main" val="20002"/>
                    </a:ext>
                  </a:extLst>
                </a:gridCol>
                <a:gridCol w="1116950">
                  <a:extLst>
                    <a:ext uri="{9D8B030D-6E8A-4147-A177-3AD203B41FA5}">
                      <a16:colId xmlns:a16="http://schemas.microsoft.com/office/drawing/2014/main" val="20003"/>
                    </a:ext>
                  </a:extLst>
                </a:gridCol>
                <a:gridCol w="1116950">
                  <a:extLst>
                    <a:ext uri="{9D8B030D-6E8A-4147-A177-3AD203B41FA5}">
                      <a16:colId xmlns:a16="http://schemas.microsoft.com/office/drawing/2014/main" val="20004"/>
                    </a:ext>
                  </a:extLst>
                </a:gridCol>
              </a:tblGrid>
              <a:tr h="733125">
                <a:tc>
                  <a:txBody>
                    <a:bodyPr/>
                    <a:lstStyle/>
                    <a:p>
                      <a:pPr marL="0" marR="0" lvl="0" indent="0" algn="ctr" rtl="0">
                        <a:lnSpc>
                          <a:spcPct val="100000"/>
                        </a:lnSpc>
                        <a:spcBef>
                          <a:spcPts val="0"/>
                        </a:spcBef>
                        <a:spcAft>
                          <a:spcPts val="0"/>
                        </a:spcAft>
                        <a:buClr>
                          <a:schemeClr val="dk1"/>
                        </a:buClr>
                        <a:buSzPts val="900"/>
                        <a:buFont typeface="Commissioner"/>
                        <a:buNone/>
                      </a:pPr>
                      <a:endParaRPr sz="900" u="none" strike="noStrike" cap="none"/>
                    </a:p>
                  </a:txBody>
                  <a:tcPr marL="34300" marR="34300" marT="17150" marB="17150">
                    <a:lnL w="76200" cap="flat" cmpd="sng">
                      <a:solidFill>
                        <a:srgbClr val="53585F"/>
                      </a:solidFill>
                      <a:prstDash val="solid"/>
                      <a:round/>
                      <a:headEnd type="none" w="sm" len="sm"/>
                      <a:tailEnd type="none" w="sm" len="sm"/>
                    </a:lnL>
                    <a:lnR w="76200" cap="flat" cmpd="sng">
                      <a:solidFill>
                        <a:srgbClr val="53585F"/>
                      </a:solidFill>
                      <a:prstDash val="solid"/>
                      <a:round/>
                      <a:headEnd type="none" w="sm" len="sm"/>
                      <a:tailEnd type="none" w="sm" len="sm"/>
                    </a:lnR>
                    <a:lnB w="76200" cap="flat" cmpd="sng">
                      <a:solidFill>
                        <a:srgbClr val="53585F"/>
                      </a:solidFill>
                      <a:prstDash val="solid"/>
                      <a:round/>
                      <a:headEnd type="none" w="sm" len="sm"/>
                      <a:tailEnd type="none" w="sm" len="sm"/>
                    </a:lnB>
                    <a:solidFill>
                      <a:srgbClr val="A2A5A5"/>
                    </a:solidFill>
                  </a:tcPr>
                </a:tc>
                <a:tc>
                  <a:txBody>
                    <a:bodyPr/>
                    <a:lstStyle/>
                    <a:p>
                      <a:pPr marL="0" marR="0" lvl="0" indent="0" algn="ctr" rtl="0">
                        <a:lnSpc>
                          <a:spcPct val="100000"/>
                        </a:lnSpc>
                        <a:spcBef>
                          <a:spcPts val="0"/>
                        </a:spcBef>
                        <a:spcAft>
                          <a:spcPts val="0"/>
                        </a:spcAft>
                        <a:buClr>
                          <a:schemeClr val="dk1"/>
                        </a:buClr>
                        <a:buSzPts val="900"/>
                        <a:buFont typeface="Commissioner"/>
                        <a:buNone/>
                      </a:pPr>
                      <a:endParaRPr sz="900" u="none" strike="noStrike" cap="none"/>
                    </a:p>
                  </a:txBody>
                  <a:tcPr marL="34300" marR="34300" marT="17150" marB="17150">
                    <a:lnL w="76200" cap="flat" cmpd="sng">
                      <a:solidFill>
                        <a:srgbClr val="53585F"/>
                      </a:solidFill>
                      <a:prstDash val="solid"/>
                      <a:round/>
                      <a:headEnd type="none" w="sm" len="sm"/>
                      <a:tailEnd type="none" w="sm" len="sm"/>
                    </a:lnL>
                    <a:lnR w="76200" cap="flat" cmpd="sng">
                      <a:solidFill>
                        <a:srgbClr val="53585F"/>
                      </a:solidFill>
                      <a:prstDash val="solid"/>
                      <a:round/>
                      <a:headEnd type="none" w="sm" len="sm"/>
                      <a:tailEnd type="none" w="sm" len="sm"/>
                    </a:lnR>
                    <a:lnB w="76200" cap="flat" cmpd="sng">
                      <a:solidFill>
                        <a:srgbClr val="53585F"/>
                      </a:solidFill>
                      <a:prstDash val="solid"/>
                      <a:round/>
                      <a:headEnd type="none" w="sm" len="sm"/>
                      <a:tailEnd type="none" w="sm" len="sm"/>
                    </a:lnB>
                    <a:solidFill>
                      <a:srgbClr val="A2A5A5"/>
                    </a:solidFill>
                  </a:tcPr>
                </a:tc>
                <a:tc>
                  <a:txBody>
                    <a:bodyPr/>
                    <a:lstStyle/>
                    <a:p>
                      <a:pPr marL="0" marR="0" lvl="0" indent="0" algn="ctr" rtl="0">
                        <a:lnSpc>
                          <a:spcPct val="100000"/>
                        </a:lnSpc>
                        <a:spcBef>
                          <a:spcPts val="0"/>
                        </a:spcBef>
                        <a:spcAft>
                          <a:spcPts val="0"/>
                        </a:spcAft>
                        <a:buClr>
                          <a:schemeClr val="dk1"/>
                        </a:buClr>
                        <a:buSzPts val="900"/>
                        <a:buFont typeface="Commissioner"/>
                        <a:buNone/>
                      </a:pPr>
                      <a:endParaRPr sz="900" u="none" strike="noStrike" cap="none"/>
                    </a:p>
                  </a:txBody>
                  <a:tcPr marL="34300" marR="34300" marT="17150" marB="17150">
                    <a:lnL w="76200" cap="flat" cmpd="sng">
                      <a:solidFill>
                        <a:srgbClr val="53585F"/>
                      </a:solidFill>
                      <a:prstDash val="solid"/>
                      <a:round/>
                      <a:headEnd type="none" w="sm" len="sm"/>
                      <a:tailEnd type="none" w="sm" len="sm"/>
                    </a:lnL>
                    <a:lnR w="76200" cap="flat" cmpd="sng">
                      <a:solidFill>
                        <a:srgbClr val="53585F"/>
                      </a:solidFill>
                      <a:prstDash val="solid"/>
                      <a:round/>
                      <a:headEnd type="none" w="sm" len="sm"/>
                      <a:tailEnd type="none" w="sm" len="sm"/>
                    </a:lnR>
                    <a:lnB w="76200" cap="flat" cmpd="sng">
                      <a:solidFill>
                        <a:srgbClr val="53585F"/>
                      </a:solidFill>
                      <a:prstDash val="solid"/>
                      <a:round/>
                      <a:headEnd type="none" w="sm" len="sm"/>
                      <a:tailEnd type="none" w="sm" len="sm"/>
                    </a:lnB>
                    <a:solidFill>
                      <a:srgbClr val="A2A5A5"/>
                    </a:solidFill>
                  </a:tcPr>
                </a:tc>
                <a:tc>
                  <a:txBody>
                    <a:bodyPr/>
                    <a:lstStyle/>
                    <a:p>
                      <a:pPr marL="0" marR="0" lvl="0" indent="0" algn="ctr" rtl="0">
                        <a:lnSpc>
                          <a:spcPct val="100000"/>
                        </a:lnSpc>
                        <a:spcBef>
                          <a:spcPts val="0"/>
                        </a:spcBef>
                        <a:spcAft>
                          <a:spcPts val="0"/>
                        </a:spcAft>
                        <a:buClr>
                          <a:schemeClr val="dk1"/>
                        </a:buClr>
                        <a:buSzPts val="900"/>
                        <a:buFont typeface="Commissioner"/>
                        <a:buNone/>
                      </a:pPr>
                      <a:endParaRPr sz="900" u="none" strike="noStrike" cap="none"/>
                    </a:p>
                  </a:txBody>
                  <a:tcPr marL="34300" marR="34300" marT="17150" marB="17150">
                    <a:lnL w="76200" cap="flat" cmpd="sng">
                      <a:solidFill>
                        <a:srgbClr val="53585F"/>
                      </a:solidFill>
                      <a:prstDash val="solid"/>
                      <a:round/>
                      <a:headEnd type="none" w="sm" len="sm"/>
                      <a:tailEnd type="none" w="sm" len="sm"/>
                    </a:lnL>
                    <a:lnR w="76200" cap="flat" cmpd="sng">
                      <a:solidFill>
                        <a:srgbClr val="53585F"/>
                      </a:solidFill>
                      <a:prstDash val="solid"/>
                      <a:round/>
                      <a:headEnd type="none" w="sm" len="sm"/>
                      <a:tailEnd type="none" w="sm" len="sm"/>
                    </a:lnR>
                    <a:lnB w="76200" cap="flat" cmpd="sng">
                      <a:solidFill>
                        <a:srgbClr val="53585F"/>
                      </a:solidFill>
                      <a:prstDash val="solid"/>
                      <a:round/>
                      <a:headEnd type="none" w="sm" len="sm"/>
                      <a:tailEnd type="none" w="sm" len="sm"/>
                    </a:lnB>
                    <a:solidFill>
                      <a:srgbClr val="A2A5A5"/>
                    </a:solidFill>
                  </a:tcPr>
                </a:tc>
                <a:tc>
                  <a:txBody>
                    <a:bodyPr/>
                    <a:lstStyle/>
                    <a:p>
                      <a:pPr marL="0" marR="0" lvl="0" indent="0" algn="ctr" rtl="0">
                        <a:lnSpc>
                          <a:spcPct val="100000"/>
                        </a:lnSpc>
                        <a:spcBef>
                          <a:spcPts val="0"/>
                        </a:spcBef>
                        <a:spcAft>
                          <a:spcPts val="0"/>
                        </a:spcAft>
                        <a:buClr>
                          <a:schemeClr val="dk1"/>
                        </a:buClr>
                        <a:buSzPts val="900"/>
                        <a:buFont typeface="Commissioner"/>
                        <a:buNone/>
                      </a:pPr>
                      <a:endParaRPr sz="900" u="none" strike="noStrike" cap="none"/>
                    </a:p>
                  </a:txBody>
                  <a:tcPr marL="34300" marR="34300" marT="17150" marB="17150">
                    <a:lnL w="76200" cap="flat" cmpd="sng">
                      <a:solidFill>
                        <a:srgbClr val="53585F"/>
                      </a:solidFill>
                      <a:prstDash val="solid"/>
                      <a:round/>
                      <a:headEnd type="none" w="sm" len="sm"/>
                      <a:tailEnd type="none" w="sm" len="sm"/>
                    </a:lnL>
                    <a:lnR w="76200" cap="flat" cmpd="sng">
                      <a:solidFill>
                        <a:srgbClr val="53585F"/>
                      </a:solidFill>
                      <a:prstDash val="solid"/>
                      <a:round/>
                      <a:headEnd type="none" w="sm" len="sm"/>
                      <a:tailEnd type="none" w="sm" len="sm"/>
                    </a:lnR>
                    <a:lnB w="76200" cap="flat" cmpd="sng">
                      <a:solidFill>
                        <a:srgbClr val="53585F"/>
                      </a:solidFill>
                      <a:prstDash val="solid"/>
                      <a:round/>
                      <a:headEnd type="none" w="sm" len="sm"/>
                      <a:tailEnd type="none" w="sm" len="sm"/>
                    </a:lnB>
                    <a:solidFill>
                      <a:srgbClr val="A2A5A5"/>
                    </a:solidFill>
                  </a:tcPr>
                </a:tc>
                <a:extLst>
                  <a:ext uri="{0D108BD9-81ED-4DB2-BD59-A6C34878D82A}">
                    <a16:rowId xmlns:a16="http://schemas.microsoft.com/office/drawing/2014/main" val="10000"/>
                  </a:ext>
                </a:extLst>
              </a:tr>
              <a:tr h="2729625">
                <a:tc>
                  <a:txBody>
                    <a:bodyPr/>
                    <a:lstStyle/>
                    <a:p>
                      <a:pPr marL="0" marR="0" lvl="0" indent="0" algn="ctr" rtl="0">
                        <a:lnSpc>
                          <a:spcPct val="100000"/>
                        </a:lnSpc>
                        <a:spcBef>
                          <a:spcPts val="0"/>
                        </a:spcBef>
                        <a:spcAft>
                          <a:spcPts val="0"/>
                        </a:spcAft>
                        <a:buClr>
                          <a:schemeClr val="dk1"/>
                        </a:buClr>
                        <a:buSzPts val="900"/>
                        <a:buFont typeface="Commissioner"/>
                        <a:buNone/>
                      </a:pPr>
                      <a:endParaRPr sz="900" u="none" strike="noStrike" cap="none"/>
                    </a:p>
                  </a:txBody>
                  <a:tcPr marL="34300" marR="34300" marT="17150" marB="17150">
                    <a:lnL w="76200" cap="flat" cmpd="sng">
                      <a:solidFill>
                        <a:srgbClr val="53585F"/>
                      </a:solidFill>
                      <a:prstDash val="solid"/>
                      <a:round/>
                      <a:headEnd type="none" w="sm" len="sm"/>
                      <a:tailEnd type="none" w="sm" len="sm"/>
                    </a:lnL>
                    <a:lnR w="76200" cap="flat" cmpd="sng">
                      <a:solidFill>
                        <a:srgbClr val="53585F"/>
                      </a:solidFill>
                      <a:prstDash val="solid"/>
                      <a:round/>
                      <a:headEnd type="none" w="sm" len="sm"/>
                      <a:tailEnd type="none" w="sm" len="sm"/>
                    </a:lnR>
                    <a:lnT w="76200" cap="flat" cmpd="sng">
                      <a:solidFill>
                        <a:srgbClr val="53585F"/>
                      </a:solidFill>
                      <a:prstDash val="solid"/>
                      <a:round/>
                      <a:headEnd type="none" w="sm" len="sm"/>
                      <a:tailEnd type="none" w="sm" len="sm"/>
                    </a:lnT>
                    <a:solidFill>
                      <a:srgbClr val="DCDEE0"/>
                    </a:solidFill>
                  </a:tcPr>
                </a:tc>
                <a:tc>
                  <a:txBody>
                    <a:bodyPr/>
                    <a:lstStyle/>
                    <a:p>
                      <a:pPr marL="0" marR="0" lvl="0" indent="0" algn="ctr" rtl="0">
                        <a:lnSpc>
                          <a:spcPct val="100000"/>
                        </a:lnSpc>
                        <a:spcBef>
                          <a:spcPts val="0"/>
                        </a:spcBef>
                        <a:spcAft>
                          <a:spcPts val="0"/>
                        </a:spcAft>
                        <a:buClr>
                          <a:schemeClr val="dk1"/>
                        </a:buClr>
                        <a:buSzPts val="900"/>
                        <a:buFont typeface="Commissioner"/>
                        <a:buNone/>
                      </a:pPr>
                      <a:endParaRPr sz="900" u="none" strike="noStrike" cap="none"/>
                    </a:p>
                  </a:txBody>
                  <a:tcPr marL="34300" marR="34300" marT="17150" marB="17150">
                    <a:lnL w="76200" cap="flat" cmpd="sng">
                      <a:solidFill>
                        <a:srgbClr val="53585F"/>
                      </a:solidFill>
                      <a:prstDash val="solid"/>
                      <a:round/>
                      <a:headEnd type="none" w="sm" len="sm"/>
                      <a:tailEnd type="none" w="sm" len="sm"/>
                    </a:lnL>
                    <a:lnR w="76200" cap="flat" cmpd="sng">
                      <a:solidFill>
                        <a:srgbClr val="53585F"/>
                      </a:solidFill>
                      <a:prstDash val="solid"/>
                      <a:round/>
                      <a:headEnd type="none" w="sm" len="sm"/>
                      <a:tailEnd type="none" w="sm" len="sm"/>
                    </a:lnR>
                    <a:lnT w="76200" cap="flat" cmpd="sng">
                      <a:solidFill>
                        <a:srgbClr val="53585F"/>
                      </a:solidFill>
                      <a:prstDash val="solid"/>
                      <a:round/>
                      <a:headEnd type="none" w="sm" len="sm"/>
                      <a:tailEnd type="none" w="sm" len="sm"/>
                    </a:lnT>
                    <a:solidFill>
                      <a:srgbClr val="DCDEE0"/>
                    </a:solidFill>
                  </a:tcPr>
                </a:tc>
                <a:tc>
                  <a:txBody>
                    <a:bodyPr/>
                    <a:lstStyle/>
                    <a:p>
                      <a:pPr marL="0" marR="0" lvl="0" indent="0" algn="ctr" rtl="0">
                        <a:lnSpc>
                          <a:spcPct val="100000"/>
                        </a:lnSpc>
                        <a:spcBef>
                          <a:spcPts val="0"/>
                        </a:spcBef>
                        <a:spcAft>
                          <a:spcPts val="0"/>
                        </a:spcAft>
                        <a:buClr>
                          <a:schemeClr val="dk1"/>
                        </a:buClr>
                        <a:buSzPts val="900"/>
                        <a:buFont typeface="Commissioner"/>
                        <a:buNone/>
                      </a:pPr>
                      <a:endParaRPr sz="900" u="none" strike="noStrike" cap="none"/>
                    </a:p>
                  </a:txBody>
                  <a:tcPr marL="34300" marR="34300" marT="17150" marB="17150">
                    <a:lnL w="76200" cap="flat" cmpd="sng">
                      <a:solidFill>
                        <a:srgbClr val="53585F"/>
                      </a:solidFill>
                      <a:prstDash val="solid"/>
                      <a:round/>
                      <a:headEnd type="none" w="sm" len="sm"/>
                      <a:tailEnd type="none" w="sm" len="sm"/>
                    </a:lnL>
                    <a:lnR w="76200" cap="flat" cmpd="sng">
                      <a:solidFill>
                        <a:srgbClr val="53585F"/>
                      </a:solidFill>
                      <a:prstDash val="solid"/>
                      <a:round/>
                      <a:headEnd type="none" w="sm" len="sm"/>
                      <a:tailEnd type="none" w="sm" len="sm"/>
                    </a:lnR>
                    <a:lnT w="76200" cap="flat" cmpd="sng">
                      <a:solidFill>
                        <a:srgbClr val="53585F"/>
                      </a:solidFill>
                      <a:prstDash val="solid"/>
                      <a:round/>
                      <a:headEnd type="none" w="sm" len="sm"/>
                      <a:tailEnd type="none" w="sm" len="sm"/>
                    </a:lnT>
                    <a:solidFill>
                      <a:srgbClr val="DCDEE0"/>
                    </a:solidFill>
                  </a:tcPr>
                </a:tc>
                <a:tc>
                  <a:txBody>
                    <a:bodyPr/>
                    <a:lstStyle/>
                    <a:p>
                      <a:pPr marL="0" marR="0" lvl="0" indent="0" algn="ctr" rtl="0">
                        <a:lnSpc>
                          <a:spcPct val="100000"/>
                        </a:lnSpc>
                        <a:spcBef>
                          <a:spcPts val="0"/>
                        </a:spcBef>
                        <a:spcAft>
                          <a:spcPts val="0"/>
                        </a:spcAft>
                        <a:buClr>
                          <a:schemeClr val="dk1"/>
                        </a:buClr>
                        <a:buSzPts val="900"/>
                        <a:buFont typeface="Commissioner"/>
                        <a:buNone/>
                      </a:pPr>
                      <a:endParaRPr sz="900" u="none" strike="noStrike" cap="none"/>
                    </a:p>
                  </a:txBody>
                  <a:tcPr marL="34300" marR="34300" marT="17150" marB="17150">
                    <a:lnL w="76200" cap="flat" cmpd="sng">
                      <a:solidFill>
                        <a:srgbClr val="53585F"/>
                      </a:solidFill>
                      <a:prstDash val="solid"/>
                      <a:round/>
                      <a:headEnd type="none" w="sm" len="sm"/>
                      <a:tailEnd type="none" w="sm" len="sm"/>
                    </a:lnL>
                    <a:lnR w="76200" cap="flat" cmpd="sng">
                      <a:solidFill>
                        <a:srgbClr val="53585F"/>
                      </a:solidFill>
                      <a:prstDash val="solid"/>
                      <a:round/>
                      <a:headEnd type="none" w="sm" len="sm"/>
                      <a:tailEnd type="none" w="sm" len="sm"/>
                    </a:lnR>
                    <a:lnT w="76200" cap="flat" cmpd="sng">
                      <a:solidFill>
                        <a:srgbClr val="53585F"/>
                      </a:solidFill>
                      <a:prstDash val="solid"/>
                      <a:round/>
                      <a:headEnd type="none" w="sm" len="sm"/>
                      <a:tailEnd type="none" w="sm" len="sm"/>
                    </a:lnT>
                    <a:solidFill>
                      <a:srgbClr val="DCDEE0"/>
                    </a:solidFill>
                  </a:tcPr>
                </a:tc>
                <a:tc>
                  <a:txBody>
                    <a:bodyPr/>
                    <a:lstStyle/>
                    <a:p>
                      <a:pPr marL="0" marR="0" lvl="0" indent="0" algn="ctr" rtl="0">
                        <a:lnSpc>
                          <a:spcPct val="100000"/>
                        </a:lnSpc>
                        <a:spcBef>
                          <a:spcPts val="0"/>
                        </a:spcBef>
                        <a:spcAft>
                          <a:spcPts val="0"/>
                        </a:spcAft>
                        <a:buClr>
                          <a:schemeClr val="dk1"/>
                        </a:buClr>
                        <a:buSzPts val="900"/>
                        <a:buFont typeface="Commissioner"/>
                        <a:buNone/>
                      </a:pPr>
                      <a:endParaRPr sz="900" u="none" strike="noStrike" cap="none"/>
                    </a:p>
                  </a:txBody>
                  <a:tcPr marL="34300" marR="34300" marT="17150" marB="17150">
                    <a:lnL w="76200" cap="flat" cmpd="sng">
                      <a:solidFill>
                        <a:srgbClr val="53585F"/>
                      </a:solidFill>
                      <a:prstDash val="solid"/>
                      <a:round/>
                      <a:headEnd type="none" w="sm" len="sm"/>
                      <a:tailEnd type="none" w="sm" len="sm"/>
                    </a:lnL>
                    <a:lnR w="76200" cap="flat" cmpd="sng">
                      <a:solidFill>
                        <a:srgbClr val="53585F"/>
                      </a:solidFill>
                      <a:prstDash val="solid"/>
                      <a:round/>
                      <a:headEnd type="none" w="sm" len="sm"/>
                      <a:tailEnd type="none" w="sm" len="sm"/>
                    </a:lnR>
                    <a:lnT w="76200" cap="flat" cmpd="sng">
                      <a:solidFill>
                        <a:srgbClr val="53585F"/>
                      </a:solidFill>
                      <a:prstDash val="solid"/>
                      <a:round/>
                      <a:headEnd type="none" w="sm" len="sm"/>
                      <a:tailEnd type="none" w="sm" len="sm"/>
                    </a:lnT>
                    <a:solidFill>
                      <a:srgbClr val="DCDEE0"/>
                    </a:solidFill>
                  </a:tcPr>
                </a:tc>
                <a:extLst>
                  <a:ext uri="{0D108BD9-81ED-4DB2-BD59-A6C34878D82A}">
                    <a16:rowId xmlns:a16="http://schemas.microsoft.com/office/drawing/2014/main" val="10001"/>
                  </a:ext>
                </a:extLst>
              </a:tr>
            </a:tbl>
          </a:graphicData>
        </a:graphic>
      </p:graphicFrame>
      <p:sp>
        <p:nvSpPr>
          <p:cNvPr id="386" name="Google Shape;386;p26"/>
          <p:cNvSpPr txBox="1">
            <a:spLocks noGrp="1"/>
          </p:cNvSpPr>
          <p:nvPr>
            <p:ph type="body" idx="2"/>
          </p:nvPr>
        </p:nvSpPr>
        <p:spPr>
          <a:xfrm>
            <a:off x="3127778" y="1208771"/>
            <a:ext cx="762000" cy="214500"/>
          </a:xfrm>
          <a:prstGeom prst="rect">
            <a:avLst/>
          </a:prstGeom>
          <a:noFill/>
          <a:ln>
            <a:noFill/>
          </a:ln>
        </p:spPr>
        <p:txBody>
          <a:bodyPr spcFirstLastPara="1" wrap="square" lIns="19050" tIns="19050" rIns="19050" bIns="19050" anchor="ctr" anchorCtr="0">
            <a:noAutofit/>
          </a:bodyPr>
          <a:lstStyle>
            <a:lvl1pPr marL="457200" lvl="0" indent="-228600" algn="ctr" rtl="0">
              <a:lnSpc>
                <a:spcPct val="100000"/>
              </a:lnSpc>
              <a:spcBef>
                <a:spcPts val="0"/>
              </a:spcBef>
              <a:spcAft>
                <a:spcPts val="0"/>
              </a:spcAft>
              <a:buClr>
                <a:schemeClr val="lt1"/>
              </a:buClr>
              <a:buSzPts val="800"/>
              <a:buFont typeface="Commissioner"/>
              <a:buNone/>
              <a:defRPr sz="1100" i="1">
                <a:solidFill>
                  <a:schemeClr val="lt1"/>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387" name="Google Shape;387;p26"/>
          <p:cNvSpPr txBox="1">
            <a:spLocks noGrp="1"/>
          </p:cNvSpPr>
          <p:nvPr>
            <p:ph type="body" idx="3"/>
          </p:nvPr>
        </p:nvSpPr>
        <p:spPr>
          <a:xfrm>
            <a:off x="4243680" y="1208771"/>
            <a:ext cx="762000" cy="214500"/>
          </a:xfrm>
          <a:prstGeom prst="rect">
            <a:avLst/>
          </a:prstGeom>
          <a:noFill/>
          <a:ln>
            <a:noFill/>
          </a:ln>
        </p:spPr>
        <p:txBody>
          <a:bodyPr spcFirstLastPara="1" wrap="square" lIns="19050" tIns="19050" rIns="19050" bIns="19050" anchor="ctr" anchorCtr="0">
            <a:noAutofit/>
          </a:bodyPr>
          <a:lstStyle>
            <a:lvl1pPr marL="457200" lvl="0" indent="-228600" algn="ctr" rtl="0">
              <a:lnSpc>
                <a:spcPct val="100000"/>
              </a:lnSpc>
              <a:spcBef>
                <a:spcPts val="0"/>
              </a:spcBef>
              <a:spcAft>
                <a:spcPts val="0"/>
              </a:spcAft>
              <a:buClr>
                <a:schemeClr val="lt1"/>
              </a:buClr>
              <a:buSzPts val="800"/>
              <a:buFont typeface="Commissioner"/>
              <a:buNone/>
              <a:defRPr sz="1100" i="1">
                <a:solidFill>
                  <a:schemeClr val="lt1"/>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388" name="Google Shape;388;p26"/>
          <p:cNvSpPr txBox="1">
            <a:spLocks noGrp="1"/>
          </p:cNvSpPr>
          <p:nvPr>
            <p:ph type="body" idx="4"/>
          </p:nvPr>
        </p:nvSpPr>
        <p:spPr>
          <a:xfrm>
            <a:off x="5359582" y="1208769"/>
            <a:ext cx="762000" cy="214500"/>
          </a:xfrm>
          <a:prstGeom prst="rect">
            <a:avLst/>
          </a:prstGeom>
          <a:noFill/>
          <a:ln>
            <a:noFill/>
          </a:ln>
        </p:spPr>
        <p:txBody>
          <a:bodyPr spcFirstLastPara="1" wrap="square" lIns="19050" tIns="19050" rIns="19050" bIns="19050" anchor="ctr" anchorCtr="0">
            <a:noAutofit/>
          </a:bodyPr>
          <a:lstStyle>
            <a:lvl1pPr marL="457200" lvl="0" indent="-228600" algn="ctr" rtl="0">
              <a:lnSpc>
                <a:spcPct val="100000"/>
              </a:lnSpc>
              <a:spcBef>
                <a:spcPts val="0"/>
              </a:spcBef>
              <a:spcAft>
                <a:spcPts val="0"/>
              </a:spcAft>
              <a:buClr>
                <a:schemeClr val="lt1"/>
              </a:buClr>
              <a:buSzPts val="800"/>
              <a:buFont typeface="Commissioner"/>
              <a:buNone/>
              <a:defRPr sz="1100" i="1">
                <a:solidFill>
                  <a:schemeClr val="lt1"/>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389" name="Google Shape;389;p26"/>
          <p:cNvSpPr txBox="1">
            <a:spLocks noGrp="1"/>
          </p:cNvSpPr>
          <p:nvPr>
            <p:ph type="body" idx="5"/>
          </p:nvPr>
        </p:nvSpPr>
        <p:spPr>
          <a:xfrm>
            <a:off x="6475485" y="1208770"/>
            <a:ext cx="762000" cy="214500"/>
          </a:xfrm>
          <a:prstGeom prst="rect">
            <a:avLst/>
          </a:prstGeom>
          <a:noFill/>
          <a:ln>
            <a:noFill/>
          </a:ln>
        </p:spPr>
        <p:txBody>
          <a:bodyPr spcFirstLastPara="1" wrap="square" lIns="19050" tIns="19050" rIns="19050" bIns="19050" anchor="ctr" anchorCtr="0">
            <a:noAutofit/>
          </a:bodyPr>
          <a:lstStyle>
            <a:lvl1pPr marL="457200" lvl="0" indent="-228600" algn="ctr" rtl="0">
              <a:lnSpc>
                <a:spcPct val="100000"/>
              </a:lnSpc>
              <a:spcBef>
                <a:spcPts val="0"/>
              </a:spcBef>
              <a:spcAft>
                <a:spcPts val="0"/>
              </a:spcAft>
              <a:buClr>
                <a:schemeClr val="lt1"/>
              </a:buClr>
              <a:buSzPts val="800"/>
              <a:buFont typeface="Commissioner"/>
              <a:buNone/>
              <a:defRPr sz="1100" i="1">
                <a:solidFill>
                  <a:schemeClr val="lt1"/>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390" name="Google Shape;390;p26"/>
          <p:cNvSpPr txBox="1">
            <a:spLocks noGrp="1"/>
          </p:cNvSpPr>
          <p:nvPr>
            <p:ph type="body" idx="6"/>
          </p:nvPr>
        </p:nvSpPr>
        <p:spPr>
          <a:xfrm>
            <a:off x="7591387" y="1208769"/>
            <a:ext cx="762000" cy="214500"/>
          </a:xfrm>
          <a:prstGeom prst="rect">
            <a:avLst/>
          </a:prstGeom>
          <a:noFill/>
          <a:ln>
            <a:noFill/>
          </a:ln>
        </p:spPr>
        <p:txBody>
          <a:bodyPr spcFirstLastPara="1" wrap="square" lIns="19050" tIns="19050" rIns="19050" bIns="19050" anchor="ctr" anchorCtr="0">
            <a:noAutofit/>
          </a:bodyPr>
          <a:lstStyle>
            <a:lvl1pPr marL="457200" lvl="0" indent="-228600" algn="ctr" rtl="0">
              <a:lnSpc>
                <a:spcPct val="100000"/>
              </a:lnSpc>
              <a:spcBef>
                <a:spcPts val="0"/>
              </a:spcBef>
              <a:spcAft>
                <a:spcPts val="0"/>
              </a:spcAft>
              <a:buClr>
                <a:schemeClr val="lt1"/>
              </a:buClr>
              <a:buSzPts val="800"/>
              <a:buFont typeface="Commissioner"/>
              <a:buNone/>
              <a:defRPr sz="1100" i="1">
                <a:solidFill>
                  <a:schemeClr val="lt1"/>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391" name="Google Shape;391;p26"/>
          <p:cNvSpPr txBox="1">
            <a:spLocks noGrp="1"/>
          </p:cNvSpPr>
          <p:nvPr>
            <p:ph type="body" idx="7"/>
          </p:nvPr>
        </p:nvSpPr>
        <p:spPr>
          <a:xfrm>
            <a:off x="3031682" y="1820008"/>
            <a:ext cx="954300" cy="2478600"/>
          </a:xfrm>
          <a:prstGeom prst="rect">
            <a:avLst/>
          </a:prstGeom>
          <a:noFill/>
          <a:ln>
            <a:noFill/>
          </a:ln>
        </p:spPr>
        <p:txBody>
          <a:bodyPr spcFirstLastPara="1" wrap="square" lIns="19050" tIns="19050" rIns="19050" bIns="19050" anchor="t" anchorCtr="0">
            <a:noAutofit/>
          </a:bodyPr>
          <a:lstStyle>
            <a:lvl1pPr marL="457200" marR="0" lvl="0" indent="-228600" algn="l" rtl="0">
              <a:lnSpc>
                <a:spcPct val="100000"/>
              </a:lnSpc>
              <a:spcBef>
                <a:spcPts val="0"/>
              </a:spcBef>
              <a:spcAft>
                <a:spcPts val="0"/>
              </a:spcAft>
              <a:buClr>
                <a:srgbClr val="F8C346"/>
              </a:buClr>
              <a:buSzPts val="2000"/>
              <a:buFont typeface="Arial"/>
              <a:buNone/>
              <a:defRPr sz="1000">
                <a:solidFill>
                  <a:srgbClr val="51555D"/>
                </a:solidFill>
              </a:defRPr>
            </a:lvl1pPr>
            <a:lvl2pPr marL="914400" lvl="1" indent="-355600" algn="l" rtl="0">
              <a:lnSpc>
                <a:spcPct val="100000"/>
              </a:lnSpc>
              <a:spcBef>
                <a:spcPts val="0"/>
              </a:spcBef>
              <a:spcAft>
                <a:spcPts val="0"/>
              </a:spcAft>
              <a:buSzPts val="2000"/>
              <a:buFont typeface="Arial"/>
              <a:buChar char="•"/>
              <a:defRPr/>
            </a:lvl2pPr>
            <a:lvl3pPr marL="1371600" lvl="2" indent="-228600" algn="l" rtl="0">
              <a:lnSpc>
                <a:spcPct val="100000"/>
              </a:lnSpc>
              <a:spcBef>
                <a:spcPts val="0"/>
              </a:spcBef>
              <a:spcAft>
                <a:spcPts val="0"/>
              </a:spcAft>
              <a:buClr>
                <a:schemeClr val="lt1"/>
              </a:buClr>
              <a:buSzPts val="500"/>
              <a:buNone/>
              <a:defRPr/>
            </a:lvl3pPr>
            <a:lvl4pPr marL="1828800" lvl="3" indent="-228600" algn="l" rtl="0">
              <a:lnSpc>
                <a:spcPct val="100000"/>
              </a:lnSpc>
              <a:spcBef>
                <a:spcPts val="0"/>
              </a:spcBef>
              <a:spcAft>
                <a:spcPts val="0"/>
              </a:spcAft>
              <a:buClr>
                <a:schemeClr val="lt1"/>
              </a:buClr>
              <a:buSzPts val="500"/>
              <a:buNone/>
              <a:defRPr/>
            </a:lvl4pPr>
            <a:lvl5pPr marL="2286000" lvl="4" indent="-228600" algn="l" rtl="0">
              <a:lnSpc>
                <a:spcPct val="100000"/>
              </a:lnSpc>
              <a:spcBef>
                <a:spcPts val="0"/>
              </a:spcBef>
              <a:spcAft>
                <a:spcPts val="0"/>
              </a:spcAft>
              <a:buClr>
                <a:schemeClr val="lt1"/>
              </a:buClr>
              <a:buSzPts val="500"/>
              <a:buNone/>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392" name="Google Shape;392;p26"/>
          <p:cNvSpPr txBox="1">
            <a:spLocks noGrp="1"/>
          </p:cNvSpPr>
          <p:nvPr>
            <p:ph type="body" idx="8"/>
          </p:nvPr>
        </p:nvSpPr>
        <p:spPr>
          <a:xfrm>
            <a:off x="4147584" y="1820007"/>
            <a:ext cx="954300" cy="2478600"/>
          </a:xfrm>
          <a:prstGeom prst="rect">
            <a:avLst/>
          </a:prstGeom>
          <a:noFill/>
          <a:ln>
            <a:noFill/>
          </a:ln>
        </p:spPr>
        <p:txBody>
          <a:bodyPr spcFirstLastPara="1" wrap="square" lIns="19050" tIns="19050" rIns="19050" bIns="19050" anchor="t" anchorCtr="0">
            <a:noAutofit/>
          </a:bodyPr>
          <a:lstStyle>
            <a:lvl1pPr marL="457200" marR="0" lvl="0" indent="-228600" algn="l" rtl="0">
              <a:lnSpc>
                <a:spcPct val="100000"/>
              </a:lnSpc>
              <a:spcBef>
                <a:spcPts val="0"/>
              </a:spcBef>
              <a:spcAft>
                <a:spcPts val="0"/>
              </a:spcAft>
              <a:buClr>
                <a:srgbClr val="F8C346"/>
              </a:buClr>
              <a:buSzPts val="2000"/>
              <a:buFont typeface="Arial"/>
              <a:buNone/>
              <a:defRPr sz="1000">
                <a:solidFill>
                  <a:srgbClr val="51555D"/>
                </a:solidFill>
              </a:defRPr>
            </a:lvl1pPr>
            <a:lvl2pPr marL="914400" lvl="1" indent="-355600" algn="l" rtl="0">
              <a:lnSpc>
                <a:spcPct val="100000"/>
              </a:lnSpc>
              <a:spcBef>
                <a:spcPts val="0"/>
              </a:spcBef>
              <a:spcAft>
                <a:spcPts val="0"/>
              </a:spcAft>
              <a:buSzPts val="2000"/>
              <a:buFont typeface="Arial"/>
              <a:buChar char="•"/>
              <a:defRPr/>
            </a:lvl2pPr>
            <a:lvl3pPr marL="1371600" lvl="2" indent="-228600" algn="l" rtl="0">
              <a:lnSpc>
                <a:spcPct val="100000"/>
              </a:lnSpc>
              <a:spcBef>
                <a:spcPts val="0"/>
              </a:spcBef>
              <a:spcAft>
                <a:spcPts val="0"/>
              </a:spcAft>
              <a:buClr>
                <a:schemeClr val="lt1"/>
              </a:buClr>
              <a:buSzPts val="500"/>
              <a:buNone/>
              <a:defRPr/>
            </a:lvl3pPr>
            <a:lvl4pPr marL="1828800" lvl="3" indent="-228600" algn="l" rtl="0">
              <a:lnSpc>
                <a:spcPct val="100000"/>
              </a:lnSpc>
              <a:spcBef>
                <a:spcPts val="0"/>
              </a:spcBef>
              <a:spcAft>
                <a:spcPts val="0"/>
              </a:spcAft>
              <a:buClr>
                <a:schemeClr val="lt1"/>
              </a:buClr>
              <a:buSzPts val="500"/>
              <a:buNone/>
              <a:defRPr/>
            </a:lvl4pPr>
            <a:lvl5pPr marL="2286000" lvl="4" indent="-228600" algn="l" rtl="0">
              <a:lnSpc>
                <a:spcPct val="100000"/>
              </a:lnSpc>
              <a:spcBef>
                <a:spcPts val="0"/>
              </a:spcBef>
              <a:spcAft>
                <a:spcPts val="0"/>
              </a:spcAft>
              <a:buClr>
                <a:schemeClr val="lt1"/>
              </a:buClr>
              <a:buSzPts val="500"/>
              <a:buNone/>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393" name="Google Shape;393;p26"/>
          <p:cNvSpPr txBox="1">
            <a:spLocks noGrp="1"/>
          </p:cNvSpPr>
          <p:nvPr>
            <p:ph type="body" idx="9"/>
          </p:nvPr>
        </p:nvSpPr>
        <p:spPr>
          <a:xfrm>
            <a:off x="5263486" y="1820007"/>
            <a:ext cx="954300" cy="2478600"/>
          </a:xfrm>
          <a:prstGeom prst="rect">
            <a:avLst/>
          </a:prstGeom>
          <a:noFill/>
          <a:ln>
            <a:noFill/>
          </a:ln>
        </p:spPr>
        <p:txBody>
          <a:bodyPr spcFirstLastPara="1" wrap="square" lIns="19050" tIns="19050" rIns="19050" bIns="19050" anchor="t" anchorCtr="0">
            <a:noAutofit/>
          </a:bodyPr>
          <a:lstStyle>
            <a:lvl1pPr marL="457200" marR="0" lvl="0" indent="-228600" algn="l" rtl="0">
              <a:lnSpc>
                <a:spcPct val="100000"/>
              </a:lnSpc>
              <a:spcBef>
                <a:spcPts val="0"/>
              </a:spcBef>
              <a:spcAft>
                <a:spcPts val="0"/>
              </a:spcAft>
              <a:buClr>
                <a:srgbClr val="F8C346"/>
              </a:buClr>
              <a:buSzPts val="2000"/>
              <a:buFont typeface="Arial"/>
              <a:buNone/>
              <a:defRPr sz="1000">
                <a:solidFill>
                  <a:srgbClr val="51555D"/>
                </a:solidFill>
              </a:defRPr>
            </a:lvl1pPr>
            <a:lvl2pPr marL="914400" lvl="1" indent="-355600" algn="l" rtl="0">
              <a:lnSpc>
                <a:spcPct val="100000"/>
              </a:lnSpc>
              <a:spcBef>
                <a:spcPts val="0"/>
              </a:spcBef>
              <a:spcAft>
                <a:spcPts val="0"/>
              </a:spcAft>
              <a:buSzPts val="2000"/>
              <a:buFont typeface="Arial"/>
              <a:buChar char="•"/>
              <a:defRPr/>
            </a:lvl2pPr>
            <a:lvl3pPr marL="1371600" lvl="2" indent="-228600" algn="l" rtl="0">
              <a:lnSpc>
                <a:spcPct val="100000"/>
              </a:lnSpc>
              <a:spcBef>
                <a:spcPts val="0"/>
              </a:spcBef>
              <a:spcAft>
                <a:spcPts val="0"/>
              </a:spcAft>
              <a:buClr>
                <a:schemeClr val="lt1"/>
              </a:buClr>
              <a:buSzPts val="500"/>
              <a:buNone/>
              <a:defRPr/>
            </a:lvl3pPr>
            <a:lvl4pPr marL="1828800" lvl="3" indent="-228600" algn="l" rtl="0">
              <a:lnSpc>
                <a:spcPct val="100000"/>
              </a:lnSpc>
              <a:spcBef>
                <a:spcPts val="0"/>
              </a:spcBef>
              <a:spcAft>
                <a:spcPts val="0"/>
              </a:spcAft>
              <a:buClr>
                <a:schemeClr val="lt1"/>
              </a:buClr>
              <a:buSzPts val="500"/>
              <a:buNone/>
              <a:defRPr/>
            </a:lvl4pPr>
            <a:lvl5pPr marL="2286000" lvl="4" indent="-228600" algn="l" rtl="0">
              <a:lnSpc>
                <a:spcPct val="100000"/>
              </a:lnSpc>
              <a:spcBef>
                <a:spcPts val="0"/>
              </a:spcBef>
              <a:spcAft>
                <a:spcPts val="0"/>
              </a:spcAft>
              <a:buClr>
                <a:schemeClr val="lt1"/>
              </a:buClr>
              <a:buSzPts val="500"/>
              <a:buNone/>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394" name="Google Shape;394;p26"/>
          <p:cNvSpPr txBox="1">
            <a:spLocks noGrp="1"/>
          </p:cNvSpPr>
          <p:nvPr>
            <p:ph type="body" idx="13"/>
          </p:nvPr>
        </p:nvSpPr>
        <p:spPr>
          <a:xfrm>
            <a:off x="6379389" y="1820007"/>
            <a:ext cx="954300" cy="2478600"/>
          </a:xfrm>
          <a:prstGeom prst="rect">
            <a:avLst/>
          </a:prstGeom>
          <a:noFill/>
          <a:ln>
            <a:noFill/>
          </a:ln>
        </p:spPr>
        <p:txBody>
          <a:bodyPr spcFirstLastPara="1" wrap="square" lIns="19050" tIns="19050" rIns="19050" bIns="19050" anchor="t" anchorCtr="0">
            <a:noAutofit/>
          </a:bodyPr>
          <a:lstStyle>
            <a:lvl1pPr marL="457200" marR="0" lvl="0" indent="-228600" algn="l" rtl="0">
              <a:lnSpc>
                <a:spcPct val="100000"/>
              </a:lnSpc>
              <a:spcBef>
                <a:spcPts val="0"/>
              </a:spcBef>
              <a:spcAft>
                <a:spcPts val="0"/>
              </a:spcAft>
              <a:buClr>
                <a:srgbClr val="F8C346"/>
              </a:buClr>
              <a:buSzPts val="2000"/>
              <a:buFont typeface="Arial"/>
              <a:buNone/>
              <a:defRPr sz="1000">
                <a:solidFill>
                  <a:srgbClr val="51555D"/>
                </a:solidFill>
              </a:defRPr>
            </a:lvl1pPr>
            <a:lvl2pPr marL="914400" lvl="1" indent="-355600" algn="l" rtl="0">
              <a:lnSpc>
                <a:spcPct val="100000"/>
              </a:lnSpc>
              <a:spcBef>
                <a:spcPts val="0"/>
              </a:spcBef>
              <a:spcAft>
                <a:spcPts val="0"/>
              </a:spcAft>
              <a:buSzPts val="2000"/>
              <a:buFont typeface="Arial"/>
              <a:buChar char="•"/>
              <a:defRPr/>
            </a:lvl2pPr>
            <a:lvl3pPr marL="1371600" lvl="2" indent="-228600" algn="l" rtl="0">
              <a:lnSpc>
                <a:spcPct val="100000"/>
              </a:lnSpc>
              <a:spcBef>
                <a:spcPts val="0"/>
              </a:spcBef>
              <a:spcAft>
                <a:spcPts val="0"/>
              </a:spcAft>
              <a:buClr>
                <a:schemeClr val="lt1"/>
              </a:buClr>
              <a:buSzPts val="500"/>
              <a:buNone/>
              <a:defRPr/>
            </a:lvl3pPr>
            <a:lvl4pPr marL="1828800" lvl="3" indent="-228600" algn="l" rtl="0">
              <a:lnSpc>
                <a:spcPct val="100000"/>
              </a:lnSpc>
              <a:spcBef>
                <a:spcPts val="0"/>
              </a:spcBef>
              <a:spcAft>
                <a:spcPts val="0"/>
              </a:spcAft>
              <a:buClr>
                <a:schemeClr val="lt1"/>
              </a:buClr>
              <a:buSzPts val="500"/>
              <a:buNone/>
              <a:defRPr/>
            </a:lvl4pPr>
            <a:lvl5pPr marL="2286000" lvl="4" indent="-228600" algn="l" rtl="0">
              <a:lnSpc>
                <a:spcPct val="100000"/>
              </a:lnSpc>
              <a:spcBef>
                <a:spcPts val="0"/>
              </a:spcBef>
              <a:spcAft>
                <a:spcPts val="0"/>
              </a:spcAft>
              <a:buClr>
                <a:schemeClr val="lt1"/>
              </a:buClr>
              <a:buSzPts val="500"/>
              <a:buNone/>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395" name="Google Shape;395;p26"/>
          <p:cNvSpPr txBox="1">
            <a:spLocks noGrp="1"/>
          </p:cNvSpPr>
          <p:nvPr>
            <p:ph type="body" idx="14"/>
          </p:nvPr>
        </p:nvSpPr>
        <p:spPr>
          <a:xfrm>
            <a:off x="7495291" y="1820007"/>
            <a:ext cx="954300" cy="2478600"/>
          </a:xfrm>
          <a:prstGeom prst="rect">
            <a:avLst/>
          </a:prstGeom>
          <a:noFill/>
          <a:ln>
            <a:noFill/>
          </a:ln>
        </p:spPr>
        <p:txBody>
          <a:bodyPr spcFirstLastPara="1" wrap="square" lIns="19050" tIns="19050" rIns="19050" bIns="19050" anchor="t" anchorCtr="0">
            <a:noAutofit/>
          </a:bodyPr>
          <a:lstStyle>
            <a:lvl1pPr marL="457200" marR="0" lvl="0" indent="-228600" algn="l" rtl="0">
              <a:lnSpc>
                <a:spcPct val="100000"/>
              </a:lnSpc>
              <a:spcBef>
                <a:spcPts val="0"/>
              </a:spcBef>
              <a:spcAft>
                <a:spcPts val="0"/>
              </a:spcAft>
              <a:buClr>
                <a:srgbClr val="F8C346"/>
              </a:buClr>
              <a:buSzPts val="2000"/>
              <a:buFont typeface="Arial"/>
              <a:buNone/>
              <a:defRPr sz="1000">
                <a:solidFill>
                  <a:srgbClr val="51555D"/>
                </a:solidFill>
              </a:defRPr>
            </a:lvl1pPr>
            <a:lvl2pPr marL="914400" lvl="1" indent="-355600" algn="l" rtl="0">
              <a:lnSpc>
                <a:spcPct val="100000"/>
              </a:lnSpc>
              <a:spcBef>
                <a:spcPts val="0"/>
              </a:spcBef>
              <a:spcAft>
                <a:spcPts val="0"/>
              </a:spcAft>
              <a:buSzPts val="2000"/>
              <a:buFont typeface="Arial"/>
              <a:buChar char="•"/>
              <a:defRPr/>
            </a:lvl2pPr>
            <a:lvl3pPr marL="1371600" lvl="2" indent="-228600" algn="l" rtl="0">
              <a:lnSpc>
                <a:spcPct val="100000"/>
              </a:lnSpc>
              <a:spcBef>
                <a:spcPts val="0"/>
              </a:spcBef>
              <a:spcAft>
                <a:spcPts val="0"/>
              </a:spcAft>
              <a:buClr>
                <a:schemeClr val="lt1"/>
              </a:buClr>
              <a:buSzPts val="500"/>
              <a:buNone/>
              <a:defRPr/>
            </a:lvl3pPr>
            <a:lvl4pPr marL="1828800" lvl="3" indent="-228600" algn="l" rtl="0">
              <a:lnSpc>
                <a:spcPct val="100000"/>
              </a:lnSpc>
              <a:spcBef>
                <a:spcPts val="0"/>
              </a:spcBef>
              <a:spcAft>
                <a:spcPts val="0"/>
              </a:spcAft>
              <a:buClr>
                <a:schemeClr val="lt1"/>
              </a:buClr>
              <a:buSzPts val="500"/>
              <a:buNone/>
              <a:defRPr/>
            </a:lvl4pPr>
            <a:lvl5pPr marL="2286000" lvl="4" indent="-228600" algn="l" rtl="0">
              <a:lnSpc>
                <a:spcPct val="100000"/>
              </a:lnSpc>
              <a:spcBef>
                <a:spcPts val="0"/>
              </a:spcBef>
              <a:spcAft>
                <a:spcPts val="0"/>
              </a:spcAft>
              <a:buClr>
                <a:schemeClr val="lt1"/>
              </a:buClr>
              <a:buSzPts val="500"/>
              <a:buNone/>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ullets list w photo">
  <p:cSld name="Bullets list w photo">
    <p:spTree>
      <p:nvGrpSpPr>
        <p:cNvPr id="1" name="Shape 396"/>
        <p:cNvGrpSpPr/>
        <p:nvPr/>
      </p:nvGrpSpPr>
      <p:grpSpPr>
        <a:xfrm>
          <a:off x="0" y="0"/>
          <a:ext cx="0" cy="0"/>
          <a:chOff x="0" y="0"/>
          <a:chExt cx="0" cy="0"/>
        </a:xfrm>
      </p:grpSpPr>
      <p:pic>
        <p:nvPicPr>
          <p:cNvPr id="397" name="Google Shape;397;p27"/>
          <p:cNvPicPr preferRelativeResize="0"/>
          <p:nvPr/>
        </p:nvPicPr>
        <p:blipFill rotWithShape="1">
          <a:blip r:embed="rId2">
            <a:alphaModFix/>
          </a:blip>
          <a:srcRect/>
          <a:stretch/>
        </p:blipFill>
        <p:spPr>
          <a:xfrm>
            <a:off x="-19600" y="-26274"/>
            <a:ext cx="2394928" cy="5161485"/>
          </a:xfrm>
          <a:prstGeom prst="rect">
            <a:avLst/>
          </a:prstGeom>
          <a:noFill/>
          <a:ln>
            <a:noFill/>
          </a:ln>
        </p:spPr>
      </p:pic>
      <p:sp>
        <p:nvSpPr>
          <p:cNvPr id="398" name="Google Shape;398;p27"/>
          <p:cNvSpPr/>
          <p:nvPr/>
        </p:nvSpPr>
        <p:spPr>
          <a:xfrm>
            <a:off x="-51527" y="-36633"/>
            <a:ext cx="2429700" cy="5217000"/>
          </a:xfrm>
          <a:prstGeom prst="rect">
            <a:avLst/>
          </a:prstGeom>
          <a:solidFill>
            <a:srgbClr val="FCE6BE">
              <a:alpha val="400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900"/>
              <a:buFont typeface="Commissioner"/>
              <a:buNone/>
            </a:pPr>
            <a:endParaRPr sz="1900" b="0" i="0" u="none" strike="noStrike" cap="none">
              <a:solidFill>
                <a:srgbClr val="000000"/>
              </a:solidFill>
              <a:latin typeface="Commissioner"/>
              <a:ea typeface="Commissioner"/>
              <a:cs typeface="Commissioner"/>
              <a:sym typeface="Commissioner"/>
            </a:endParaRPr>
          </a:p>
        </p:txBody>
      </p:sp>
      <p:sp>
        <p:nvSpPr>
          <p:cNvPr id="399" name="Google Shape;399;p27"/>
          <p:cNvSpPr/>
          <p:nvPr/>
        </p:nvSpPr>
        <p:spPr>
          <a:xfrm>
            <a:off x="2768723" y="1516458"/>
            <a:ext cx="965700" cy="20100"/>
          </a:xfrm>
          <a:prstGeom prst="rect">
            <a:avLst/>
          </a:prstGeom>
          <a:blipFill rotWithShape="1">
            <a:blip r:embed="rId3">
              <a:alphaModFix/>
            </a:blip>
            <a:stretch>
              <a:fillRect/>
            </a:stretch>
          </a:blip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900"/>
              <a:buFont typeface="Commissioner"/>
              <a:buNone/>
            </a:pPr>
            <a:endParaRPr sz="1900" b="0" i="0" u="none" strike="noStrike" cap="none">
              <a:solidFill>
                <a:srgbClr val="000000"/>
              </a:solidFill>
              <a:latin typeface="Commissioner"/>
              <a:ea typeface="Commissioner"/>
              <a:cs typeface="Commissioner"/>
              <a:sym typeface="Commissioner"/>
            </a:endParaRPr>
          </a:p>
        </p:txBody>
      </p:sp>
      <p:sp>
        <p:nvSpPr>
          <p:cNvPr id="400" name="Google Shape;400;p27"/>
          <p:cNvSpPr/>
          <p:nvPr/>
        </p:nvSpPr>
        <p:spPr>
          <a:xfrm>
            <a:off x="4020913" y="1516458"/>
            <a:ext cx="965700" cy="20100"/>
          </a:xfrm>
          <a:prstGeom prst="rect">
            <a:avLst/>
          </a:prstGeom>
          <a:blipFill rotWithShape="1">
            <a:blip r:embed="rId3">
              <a:alphaModFix/>
            </a:blip>
            <a:stretch>
              <a:fillRect/>
            </a:stretch>
          </a:blip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900"/>
              <a:buFont typeface="Commissioner"/>
              <a:buNone/>
            </a:pPr>
            <a:endParaRPr sz="1900" b="0" i="0" u="none" strike="noStrike" cap="none">
              <a:solidFill>
                <a:srgbClr val="000000"/>
              </a:solidFill>
              <a:latin typeface="Commissioner"/>
              <a:ea typeface="Commissioner"/>
              <a:cs typeface="Commissioner"/>
              <a:sym typeface="Commissioner"/>
            </a:endParaRPr>
          </a:p>
        </p:txBody>
      </p:sp>
      <p:sp>
        <p:nvSpPr>
          <p:cNvPr id="401" name="Google Shape;401;p27"/>
          <p:cNvSpPr/>
          <p:nvPr/>
        </p:nvSpPr>
        <p:spPr>
          <a:xfrm>
            <a:off x="5273102" y="1516458"/>
            <a:ext cx="965700" cy="20100"/>
          </a:xfrm>
          <a:prstGeom prst="rect">
            <a:avLst/>
          </a:prstGeom>
          <a:blipFill rotWithShape="1">
            <a:blip r:embed="rId3">
              <a:alphaModFix/>
            </a:blip>
            <a:stretch>
              <a:fillRect/>
            </a:stretch>
          </a:blip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900"/>
              <a:buFont typeface="Commissioner"/>
              <a:buNone/>
            </a:pPr>
            <a:endParaRPr sz="1900" b="0" i="0" u="none" strike="noStrike" cap="none">
              <a:solidFill>
                <a:srgbClr val="000000"/>
              </a:solidFill>
              <a:latin typeface="Commissioner"/>
              <a:ea typeface="Commissioner"/>
              <a:cs typeface="Commissioner"/>
              <a:sym typeface="Commissioner"/>
            </a:endParaRPr>
          </a:p>
        </p:txBody>
      </p:sp>
      <p:sp>
        <p:nvSpPr>
          <p:cNvPr id="402" name="Google Shape;402;p27"/>
          <p:cNvSpPr/>
          <p:nvPr/>
        </p:nvSpPr>
        <p:spPr>
          <a:xfrm>
            <a:off x="6525292" y="1516458"/>
            <a:ext cx="965700" cy="20100"/>
          </a:xfrm>
          <a:prstGeom prst="rect">
            <a:avLst/>
          </a:prstGeom>
          <a:blipFill rotWithShape="1">
            <a:blip r:embed="rId3">
              <a:alphaModFix/>
            </a:blip>
            <a:stretch>
              <a:fillRect/>
            </a:stretch>
          </a:blip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900"/>
              <a:buFont typeface="Commissioner"/>
              <a:buNone/>
            </a:pPr>
            <a:endParaRPr sz="1900" b="0" i="0" u="none" strike="noStrike" cap="none">
              <a:solidFill>
                <a:srgbClr val="000000"/>
              </a:solidFill>
              <a:latin typeface="Commissioner"/>
              <a:ea typeface="Commissioner"/>
              <a:cs typeface="Commissioner"/>
              <a:sym typeface="Commissioner"/>
            </a:endParaRPr>
          </a:p>
        </p:txBody>
      </p:sp>
      <p:sp>
        <p:nvSpPr>
          <p:cNvPr id="403" name="Google Shape;403;p27"/>
          <p:cNvSpPr/>
          <p:nvPr/>
        </p:nvSpPr>
        <p:spPr>
          <a:xfrm>
            <a:off x="7777482" y="1516458"/>
            <a:ext cx="965700" cy="20100"/>
          </a:xfrm>
          <a:prstGeom prst="rect">
            <a:avLst/>
          </a:prstGeom>
          <a:blipFill rotWithShape="1">
            <a:blip r:embed="rId3">
              <a:alphaModFix/>
            </a:blip>
            <a:stretch>
              <a:fillRect/>
            </a:stretch>
          </a:blip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900"/>
              <a:buFont typeface="Commissioner"/>
              <a:buNone/>
            </a:pPr>
            <a:endParaRPr sz="1900" b="0" i="0" u="none" strike="noStrike" cap="none">
              <a:solidFill>
                <a:srgbClr val="000000"/>
              </a:solidFill>
              <a:latin typeface="Commissioner"/>
              <a:ea typeface="Commissioner"/>
              <a:cs typeface="Commissioner"/>
              <a:sym typeface="Commissioner"/>
            </a:endParaRPr>
          </a:p>
        </p:txBody>
      </p:sp>
      <p:sp>
        <p:nvSpPr>
          <p:cNvPr id="404" name="Google Shape;404;p27"/>
          <p:cNvSpPr txBox="1">
            <a:spLocks noGrp="1"/>
          </p:cNvSpPr>
          <p:nvPr>
            <p:ph type="body" idx="1"/>
          </p:nvPr>
        </p:nvSpPr>
        <p:spPr>
          <a:xfrm>
            <a:off x="2870603" y="1227141"/>
            <a:ext cx="762000" cy="214500"/>
          </a:xfrm>
          <a:prstGeom prst="rect">
            <a:avLst/>
          </a:prstGeom>
          <a:noFill/>
          <a:ln>
            <a:noFill/>
          </a:ln>
        </p:spPr>
        <p:txBody>
          <a:bodyPr spcFirstLastPara="1" wrap="square" lIns="19050" tIns="19050" rIns="19050" bIns="19050" anchor="ctr" anchorCtr="0">
            <a:noAutofit/>
          </a:bodyPr>
          <a:lstStyle>
            <a:lvl1pPr marL="457200" lvl="0" indent="-228600" algn="ctr" rtl="0">
              <a:lnSpc>
                <a:spcPct val="100000"/>
              </a:lnSpc>
              <a:spcBef>
                <a:spcPts val="0"/>
              </a:spcBef>
              <a:spcAft>
                <a:spcPts val="0"/>
              </a:spcAft>
              <a:buClr>
                <a:srgbClr val="F8C346"/>
              </a:buClr>
              <a:buSzPts val="1000"/>
              <a:buFont typeface="Commissioner"/>
              <a:buNone/>
              <a:defRPr sz="1400" i="1">
                <a:solidFill>
                  <a:srgbClr val="F8C346"/>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405" name="Google Shape;405;p27"/>
          <p:cNvSpPr txBox="1">
            <a:spLocks noGrp="1"/>
          </p:cNvSpPr>
          <p:nvPr>
            <p:ph type="sldNum" idx="12"/>
          </p:nvPr>
        </p:nvSpPr>
        <p:spPr>
          <a:xfrm>
            <a:off x="8876887" y="4849611"/>
            <a:ext cx="168900" cy="161700"/>
          </a:xfrm>
          <a:prstGeom prst="rect">
            <a:avLst/>
          </a:prstGeom>
          <a:noFill/>
          <a:ln>
            <a:noFill/>
          </a:ln>
        </p:spPr>
        <p:txBody>
          <a:bodyPr spcFirstLastPara="1" wrap="square" lIns="19050" tIns="19050" rIns="19050" bIns="19050" anchor="t" anchorCtr="0">
            <a:spAutoFit/>
          </a:bodyPr>
          <a:lstStyle>
            <a:lvl1pPr marL="0" marR="0" lvl="0"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1pPr>
            <a:lvl2pPr marL="0" marR="0" lvl="1"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2pPr>
            <a:lvl3pPr marL="0" marR="0" lvl="2"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3pPr>
            <a:lvl4pPr marL="0" marR="0" lvl="3"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4pPr>
            <a:lvl5pPr marL="0" marR="0" lvl="4"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5pPr>
            <a:lvl6pPr marL="0" marR="0" lvl="5"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6pPr>
            <a:lvl7pPr marL="0" marR="0" lvl="6"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7pPr>
            <a:lvl8pPr marL="0" marR="0" lvl="7"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8pPr>
            <a:lvl9pPr marL="0" marR="0" lvl="8"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9pPr>
          </a:lstStyle>
          <a:p>
            <a:pPr marL="0" lvl="0" indent="0" algn="ctr" rtl="0">
              <a:spcBef>
                <a:spcPts val="0"/>
              </a:spcBef>
              <a:spcAft>
                <a:spcPts val="0"/>
              </a:spcAft>
              <a:buNone/>
            </a:pPr>
            <a:fld id="{00000000-1234-1234-1234-123412341234}" type="slidenum">
              <a:rPr lang="en"/>
              <a:t>‹#›</a:t>
            </a:fld>
            <a:endParaRPr/>
          </a:p>
        </p:txBody>
      </p:sp>
      <p:pic>
        <p:nvPicPr>
          <p:cNvPr id="406" name="Google Shape;406;p27" descr="Image"/>
          <p:cNvPicPr preferRelativeResize="0"/>
          <p:nvPr/>
        </p:nvPicPr>
        <p:blipFill rotWithShape="1">
          <a:blip r:embed="rId4">
            <a:alphaModFix/>
          </a:blip>
          <a:srcRect/>
          <a:stretch/>
        </p:blipFill>
        <p:spPr>
          <a:xfrm>
            <a:off x="1201537" y="4029435"/>
            <a:ext cx="1609620" cy="1586374"/>
          </a:xfrm>
          <a:prstGeom prst="rect">
            <a:avLst/>
          </a:prstGeom>
          <a:noFill/>
          <a:ln>
            <a:noFill/>
          </a:ln>
        </p:spPr>
      </p:pic>
      <p:pic>
        <p:nvPicPr>
          <p:cNvPr id="407" name="Google Shape;407;p27" descr="Image"/>
          <p:cNvPicPr preferRelativeResize="0"/>
          <p:nvPr/>
        </p:nvPicPr>
        <p:blipFill rotWithShape="1">
          <a:blip r:embed="rId5">
            <a:alphaModFix/>
          </a:blip>
          <a:srcRect/>
          <a:stretch/>
        </p:blipFill>
        <p:spPr>
          <a:xfrm>
            <a:off x="306758" y="255612"/>
            <a:ext cx="1127946" cy="178525"/>
          </a:xfrm>
          <a:prstGeom prst="rect">
            <a:avLst/>
          </a:prstGeom>
          <a:noFill/>
          <a:ln>
            <a:noFill/>
          </a:ln>
        </p:spPr>
      </p:pic>
      <p:sp>
        <p:nvSpPr>
          <p:cNvPr id="408" name="Google Shape;408;p27"/>
          <p:cNvSpPr txBox="1">
            <a:spLocks noGrp="1"/>
          </p:cNvSpPr>
          <p:nvPr>
            <p:ph type="body" idx="2"/>
          </p:nvPr>
        </p:nvSpPr>
        <p:spPr>
          <a:xfrm>
            <a:off x="274439" y="1820008"/>
            <a:ext cx="1620300" cy="15828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FFFFF"/>
              </a:buClr>
              <a:buSzPts val="1700"/>
              <a:buFont typeface="Commissioner SemiBold"/>
              <a:buNone/>
              <a:defRPr sz="2300">
                <a:solidFill>
                  <a:srgbClr val="FFFFFF"/>
                </a:solidFill>
                <a:latin typeface="Commissioner SemiBold"/>
                <a:ea typeface="Commissioner SemiBold"/>
                <a:cs typeface="Commissioner SemiBold"/>
                <a:sym typeface="Commissioner SemiBold"/>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409" name="Google Shape;409;p27"/>
          <p:cNvSpPr txBox="1">
            <a:spLocks noGrp="1"/>
          </p:cNvSpPr>
          <p:nvPr>
            <p:ph type="body" idx="3"/>
          </p:nvPr>
        </p:nvSpPr>
        <p:spPr>
          <a:xfrm>
            <a:off x="2768723" y="1612524"/>
            <a:ext cx="965700" cy="2525400"/>
          </a:xfrm>
          <a:prstGeom prst="rect">
            <a:avLst/>
          </a:prstGeom>
          <a:noFill/>
          <a:ln>
            <a:noFill/>
          </a:ln>
        </p:spPr>
        <p:txBody>
          <a:bodyPr spcFirstLastPara="1" wrap="square" lIns="19050" tIns="19050" rIns="19050" bIns="19050" anchor="t" anchorCtr="0">
            <a:noAutofit/>
          </a:bodyPr>
          <a:lstStyle>
            <a:lvl1pPr marL="457200" marR="0" lvl="0" indent="-292100" algn="l" rtl="0">
              <a:lnSpc>
                <a:spcPct val="100000"/>
              </a:lnSpc>
              <a:spcBef>
                <a:spcPts val="0"/>
              </a:spcBef>
              <a:spcAft>
                <a:spcPts val="0"/>
              </a:spcAft>
              <a:buClr>
                <a:srgbClr val="F8C346"/>
              </a:buClr>
              <a:buSzPts val="1000"/>
              <a:buFont typeface="Arial"/>
              <a:buChar char="•"/>
              <a:defRPr sz="1000"/>
            </a:lvl1pPr>
            <a:lvl2pPr marL="914400" lvl="1" indent="-355600" algn="l" rtl="0">
              <a:lnSpc>
                <a:spcPct val="100000"/>
              </a:lnSpc>
              <a:spcBef>
                <a:spcPts val="0"/>
              </a:spcBef>
              <a:spcAft>
                <a:spcPts val="0"/>
              </a:spcAft>
              <a:buSzPts val="2000"/>
              <a:buFont typeface="Arial"/>
              <a:buChar char="•"/>
              <a:defRPr/>
            </a:lvl2pPr>
            <a:lvl3pPr marL="1371600" lvl="2" indent="-228600" algn="l" rtl="0">
              <a:lnSpc>
                <a:spcPct val="100000"/>
              </a:lnSpc>
              <a:spcBef>
                <a:spcPts val="0"/>
              </a:spcBef>
              <a:spcAft>
                <a:spcPts val="0"/>
              </a:spcAft>
              <a:buClr>
                <a:schemeClr val="lt1"/>
              </a:buClr>
              <a:buSzPts val="500"/>
              <a:buNone/>
              <a:defRPr/>
            </a:lvl3pPr>
            <a:lvl4pPr marL="1828800" lvl="3" indent="-228600" algn="l" rtl="0">
              <a:lnSpc>
                <a:spcPct val="100000"/>
              </a:lnSpc>
              <a:spcBef>
                <a:spcPts val="0"/>
              </a:spcBef>
              <a:spcAft>
                <a:spcPts val="0"/>
              </a:spcAft>
              <a:buClr>
                <a:schemeClr val="lt1"/>
              </a:buClr>
              <a:buSzPts val="500"/>
              <a:buNone/>
              <a:defRPr/>
            </a:lvl4pPr>
            <a:lvl5pPr marL="2286000" lvl="4" indent="-228600" algn="l" rtl="0">
              <a:lnSpc>
                <a:spcPct val="100000"/>
              </a:lnSpc>
              <a:spcBef>
                <a:spcPts val="0"/>
              </a:spcBef>
              <a:spcAft>
                <a:spcPts val="0"/>
              </a:spcAft>
              <a:buClr>
                <a:schemeClr val="lt1"/>
              </a:buClr>
              <a:buSzPts val="500"/>
              <a:buNone/>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410" name="Google Shape;410;p27"/>
          <p:cNvSpPr txBox="1">
            <a:spLocks noGrp="1"/>
          </p:cNvSpPr>
          <p:nvPr>
            <p:ph type="body" idx="4"/>
          </p:nvPr>
        </p:nvSpPr>
        <p:spPr>
          <a:xfrm>
            <a:off x="4122792" y="1227141"/>
            <a:ext cx="762000" cy="214500"/>
          </a:xfrm>
          <a:prstGeom prst="rect">
            <a:avLst/>
          </a:prstGeom>
          <a:noFill/>
          <a:ln>
            <a:noFill/>
          </a:ln>
        </p:spPr>
        <p:txBody>
          <a:bodyPr spcFirstLastPara="1" wrap="square" lIns="19050" tIns="19050" rIns="19050" bIns="19050" anchor="ctr" anchorCtr="0">
            <a:noAutofit/>
          </a:bodyPr>
          <a:lstStyle>
            <a:lvl1pPr marL="457200" lvl="0" indent="-228600" algn="ctr" rtl="0">
              <a:lnSpc>
                <a:spcPct val="100000"/>
              </a:lnSpc>
              <a:spcBef>
                <a:spcPts val="0"/>
              </a:spcBef>
              <a:spcAft>
                <a:spcPts val="0"/>
              </a:spcAft>
              <a:buClr>
                <a:srgbClr val="F8C346"/>
              </a:buClr>
              <a:buSzPts val="1000"/>
              <a:buFont typeface="Commissioner"/>
              <a:buNone/>
              <a:defRPr sz="1400" i="1">
                <a:solidFill>
                  <a:srgbClr val="F8C346"/>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411" name="Google Shape;411;p27"/>
          <p:cNvSpPr txBox="1">
            <a:spLocks noGrp="1"/>
          </p:cNvSpPr>
          <p:nvPr>
            <p:ph type="body" idx="5"/>
          </p:nvPr>
        </p:nvSpPr>
        <p:spPr>
          <a:xfrm>
            <a:off x="4020913" y="1611330"/>
            <a:ext cx="965700" cy="2525400"/>
          </a:xfrm>
          <a:prstGeom prst="rect">
            <a:avLst/>
          </a:prstGeom>
          <a:noFill/>
          <a:ln>
            <a:noFill/>
          </a:ln>
        </p:spPr>
        <p:txBody>
          <a:bodyPr spcFirstLastPara="1" wrap="square" lIns="19050" tIns="19050" rIns="19050" bIns="19050" anchor="t" anchorCtr="0">
            <a:noAutofit/>
          </a:bodyPr>
          <a:lstStyle>
            <a:lvl1pPr marL="457200" marR="0" lvl="0" indent="-292100" algn="l" rtl="0">
              <a:lnSpc>
                <a:spcPct val="100000"/>
              </a:lnSpc>
              <a:spcBef>
                <a:spcPts val="0"/>
              </a:spcBef>
              <a:spcAft>
                <a:spcPts val="0"/>
              </a:spcAft>
              <a:buClr>
                <a:srgbClr val="F8C346"/>
              </a:buClr>
              <a:buSzPts val="1000"/>
              <a:buFont typeface="Arial"/>
              <a:buChar char="•"/>
              <a:defRPr sz="1000"/>
            </a:lvl1pPr>
            <a:lvl2pPr marL="914400" lvl="1" indent="-355600" algn="l" rtl="0">
              <a:lnSpc>
                <a:spcPct val="100000"/>
              </a:lnSpc>
              <a:spcBef>
                <a:spcPts val="0"/>
              </a:spcBef>
              <a:spcAft>
                <a:spcPts val="0"/>
              </a:spcAft>
              <a:buSzPts val="2000"/>
              <a:buFont typeface="Arial"/>
              <a:buChar char="•"/>
              <a:defRPr/>
            </a:lvl2pPr>
            <a:lvl3pPr marL="1371600" lvl="2" indent="-228600" algn="l" rtl="0">
              <a:lnSpc>
                <a:spcPct val="100000"/>
              </a:lnSpc>
              <a:spcBef>
                <a:spcPts val="0"/>
              </a:spcBef>
              <a:spcAft>
                <a:spcPts val="0"/>
              </a:spcAft>
              <a:buClr>
                <a:schemeClr val="lt1"/>
              </a:buClr>
              <a:buSzPts val="500"/>
              <a:buNone/>
              <a:defRPr/>
            </a:lvl3pPr>
            <a:lvl4pPr marL="1828800" lvl="3" indent="-228600" algn="l" rtl="0">
              <a:lnSpc>
                <a:spcPct val="100000"/>
              </a:lnSpc>
              <a:spcBef>
                <a:spcPts val="0"/>
              </a:spcBef>
              <a:spcAft>
                <a:spcPts val="0"/>
              </a:spcAft>
              <a:buClr>
                <a:schemeClr val="lt1"/>
              </a:buClr>
              <a:buSzPts val="500"/>
              <a:buNone/>
              <a:defRPr/>
            </a:lvl4pPr>
            <a:lvl5pPr marL="2286000" lvl="4" indent="-228600" algn="l" rtl="0">
              <a:lnSpc>
                <a:spcPct val="100000"/>
              </a:lnSpc>
              <a:spcBef>
                <a:spcPts val="0"/>
              </a:spcBef>
              <a:spcAft>
                <a:spcPts val="0"/>
              </a:spcAft>
              <a:buClr>
                <a:schemeClr val="lt1"/>
              </a:buClr>
              <a:buSzPts val="500"/>
              <a:buNone/>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412" name="Google Shape;412;p27"/>
          <p:cNvSpPr txBox="1">
            <a:spLocks noGrp="1"/>
          </p:cNvSpPr>
          <p:nvPr>
            <p:ph type="body" idx="6"/>
          </p:nvPr>
        </p:nvSpPr>
        <p:spPr>
          <a:xfrm>
            <a:off x="5374717" y="1227141"/>
            <a:ext cx="762000" cy="214500"/>
          </a:xfrm>
          <a:prstGeom prst="rect">
            <a:avLst/>
          </a:prstGeom>
          <a:noFill/>
          <a:ln>
            <a:noFill/>
          </a:ln>
        </p:spPr>
        <p:txBody>
          <a:bodyPr spcFirstLastPara="1" wrap="square" lIns="19050" tIns="19050" rIns="19050" bIns="19050" anchor="ctr" anchorCtr="0">
            <a:noAutofit/>
          </a:bodyPr>
          <a:lstStyle>
            <a:lvl1pPr marL="457200" lvl="0" indent="-228600" algn="ctr" rtl="0">
              <a:lnSpc>
                <a:spcPct val="100000"/>
              </a:lnSpc>
              <a:spcBef>
                <a:spcPts val="0"/>
              </a:spcBef>
              <a:spcAft>
                <a:spcPts val="0"/>
              </a:spcAft>
              <a:buClr>
                <a:srgbClr val="F8C346"/>
              </a:buClr>
              <a:buSzPts val="1000"/>
              <a:buFont typeface="Commissioner"/>
              <a:buNone/>
              <a:defRPr sz="1400" i="1">
                <a:solidFill>
                  <a:srgbClr val="F8C346"/>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413" name="Google Shape;413;p27"/>
          <p:cNvSpPr txBox="1">
            <a:spLocks noGrp="1"/>
          </p:cNvSpPr>
          <p:nvPr>
            <p:ph type="body" idx="7"/>
          </p:nvPr>
        </p:nvSpPr>
        <p:spPr>
          <a:xfrm>
            <a:off x="5273102" y="1611330"/>
            <a:ext cx="965700" cy="2525400"/>
          </a:xfrm>
          <a:prstGeom prst="rect">
            <a:avLst/>
          </a:prstGeom>
          <a:noFill/>
          <a:ln>
            <a:noFill/>
          </a:ln>
        </p:spPr>
        <p:txBody>
          <a:bodyPr spcFirstLastPara="1" wrap="square" lIns="19050" tIns="19050" rIns="19050" bIns="19050" anchor="t" anchorCtr="0">
            <a:noAutofit/>
          </a:bodyPr>
          <a:lstStyle>
            <a:lvl1pPr marL="457200" marR="0" lvl="0" indent="-292100" algn="l" rtl="0">
              <a:lnSpc>
                <a:spcPct val="100000"/>
              </a:lnSpc>
              <a:spcBef>
                <a:spcPts val="0"/>
              </a:spcBef>
              <a:spcAft>
                <a:spcPts val="0"/>
              </a:spcAft>
              <a:buClr>
                <a:srgbClr val="F8C346"/>
              </a:buClr>
              <a:buSzPts val="1000"/>
              <a:buFont typeface="Arial"/>
              <a:buChar char="•"/>
              <a:defRPr sz="1000"/>
            </a:lvl1pPr>
            <a:lvl2pPr marL="914400" lvl="1" indent="-355600" algn="l" rtl="0">
              <a:lnSpc>
                <a:spcPct val="100000"/>
              </a:lnSpc>
              <a:spcBef>
                <a:spcPts val="0"/>
              </a:spcBef>
              <a:spcAft>
                <a:spcPts val="0"/>
              </a:spcAft>
              <a:buSzPts val="2000"/>
              <a:buFont typeface="Arial"/>
              <a:buChar char="•"/>
              <a:defRPr/>
            </a:lvl2pPr>
            <a:lvl3pPr marL="1371600" lvl="2" indent="-228600" algn="l" rtl="0">
              <a:lnSpc>
                <a:spcPct val="100000"/>
              </a:lnSpc>
              <a:spcBef>
                <a:spcPts val="0"/>
              </a:spcBef>
              <a:spcAft>
                <a:spcPts val="0"/>
              </a:spcAft>
              <a:buClr>
                <a:schemeClr val="lt1"/>
              </a:buClr>
              <a:buSzPts val="500"/>
              <a:buNone/>
              <a:defRPr/>
            </a:lvl3pPr>
            <a:lvl4pPr marL="1828800" lvl="3" indent="-228600" algn="l" rtl="0">
              <a:lnSpc>
                <a:spcPct val="100000"/>
              </a:lnSpc>
              <a:spcBef>
                <a:spcPts val="0"/>
              </a:spcBef>
              <a:spcAft>
                <a:spcPts val="0"/>
              </a:spcAft>
              <a:buClr>
                <a:schemeClr val="lt1"/>
              </a:buClr>
              <a:buSzPts val="500"/>
              <a:buNone/>
              <a:defRPr/>
            </a:lvl4pPr>
            <a:lvl5pPr marL="2286000" lvl="4" indent="-228600" algn="l" rtl="0">
              <a:lnSpc>
                <a:spcPct val="100000"/>
              </a:lnSpc>
              <a:spcBef>
                <a:spcPts val="0"/>
              </a:spcBef>
              <a:spcAft>
                <a:spcPts val="0"/>
              </a:spcAft>
              <a:buClr>
                <a:schemeClr val="lt1"/>
              </a:buClr>
              <a:buSzPts val="500"/>
              <a:buNone/>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414" name="Google Shape;414;p27"/>
          <p:cNvSpPr txBox="1">
            <a:spLocks noGrp="1"/>
          </p:cNvSpPr>
          <p:nvPr>
            <p:ph type="body" idx="8"/>
          </p:nvPr>
        </p:nvSpPr>
        <p:spPr>
          <a:xfrm>
            <a:off x="6627171" y="1227141"/>
            <a:ext cx="762000" cy="214500"/>
          </a:xfrm>
          <a:prstGeom prst="rect">
            <a:avLst/>
          </a:prstGeom>
          <a:noFill/>
          <a:ln>
            <a:noFill/>
          </a:ln>
        </p:spPr>
        <p:txBody>
          <a:bodyPr spcFirstLastPara="1" wrap="square" lIns="19050" tIns="19050" rIns="19050" bIns="19050" anchor="ctr" anchorCtr="0">
            <a:noAutofit/>
          </a:bodyPr>
          <a:lstStyle>
            <a:lvl1pPr marL="457200" lvl="0" indent="-228600" algn="ctr" rtl="0">
              <a:lnSpc>
                <a:spcPct val="100000"/>
              </a:lnSpc>
              <a:spcBef>
                <a:spcPts val="0"/>
              </a:spcBef>
              <a:spcAft>
                <a:spcPts val="0"/>
              </a:spcAft>
              <a:buClr>
                <a:srgbClr val="F8C346"/>
              </a:buClr>
              <a:buSzPts val="1000"/>
              <a:buFont typeface="Commissioner"/>
              <a:buNone/>
              <a:defRPr sz="1400" i="1">
                <a:solidFill>
                  <a:srgbClr val="F8C346"/>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415" name="Google Shape;415;p27"/>
          <p:cNvSpPr txBox="1">
            <a:spLocks noGrp="1"/>
          </p:cNvSpPr>
          <p:nvPr>
            <p:ph type="body" idx="9"/>
          </p:nvPr>
        </p:nvSpPr>
        <p:spPr>
          <a:xfrm>
            <a:off x="6525292" y="1612524"/>
            <a:ext cx="965700" cy="2525400"/>
          </a:xfrm>
          <a:prstGeom prst="rect">
            <a:avLst/>
          </a:prstGeom>
          <a:noFill/>
          <a:ln>
            <a:noFill/>
          </a:ln>
        </p:spPr>
        <p:txBody>
          <a:bodyPr spcFirstLastPara="1" wrap="square" lIns="19050" tIns="19050" rIns="19050" bIns="19050" anchor="t" anchorCtr="0">
            <a:noAutofit/>
          </a:bodyPr>
          <a:lstStyle>
            <a:lvl1pPr marL="457200" marR="0" lvl="0" indent="-292100" algn="l" rtl="0">
              <a:lnSpc>
                <a:spcPct val="100000"/>
              </a:lnSpc>
              <a:spcBef>
                <a:spcPts val="0"/>
              </a:spcBef>
              <a:spcAft>
                <a:spcPts val="0"/>
              </a:spcAft>
              <a:buClr>
                <a:srgbClr val="F8C346"/>
              </a:buClr>
              <a:buSzPts val="1000"/>
              <a:buFont typeface="Arial"/>
              <a:buChar char="•"/>
              <a:defRPr sz="1000"/>
            </a:lvl1pPr>
            <a:lvl2pPr marL="914400" lvl="1" indent="-355600" algn="l" rtl="0">
              <a:lnSpc>
                <a:spcPct val="100000"/>
              </a:lnSpc>
              <a:spcBef>
                <a:spcPts val="0"/>
              </a:spcBef>
              <a:spcAft>
                <a:spcPts val="0"/>
              </a:spcAft>
              <a:buSzPts val="2000"/>
              <a:buFont typeface="Arial"/>
              <a:buChar char="•"/>
              <a:defRPr/>
            </a:lvl2pPr>
            <a:lvl3pPr marL="1371600" lvl="2" indent="-228600" algn="l" rtl="0">
              <a:lnSpc>
                <a:spcPct val="100000"/>
              </a:lnSpc>
              <a:spcBef>
                <a:spcPts val="0"/>
              </a:spcBef>
              <a:spcAft>
                <a:spcPts val="0"/>
              </a:spcAft>
              <a:buClr>
                <a:schemeClr val="lt1"/>
              </a:buClr>
              <a:buSzPts val="500"/>
              <a:buNone/>
              <a:defRPr/>
            </a:lvl3pPr>
            <a:lvl4pPr marL="1828800" lvl="3" indent="-228600" algn="l" rtl="0">
              <a:lnSpc>
                <a:spcPct val="100000"/>
              </a:lnSpc>
              <a:spcBef>
                <a:spcPts val="0"/>
              </a:spcBef>
              <a:spcAft>
                <a:spcPts val="0"/>
              </a:spcAft>
              <a:buClr>
                <a:schemeClr val="lt1"/>
              </a:buClr>
              <a:buSzPts val="500"/>
              <a:buNone/>
              <a:defRPr/>
            </a:lvl4pPr>
            <a:lvl5pPr marL="2286000" lvl="4" indent="-228600" algn="l" rtl="0">
              <a:lnSpc>
                <a:spcPct val="100000"/>
              </a:lnSpc>
              <a:spcBef>
                <a:spcPts val="0"/>
              </a:spcBef>
              <a:spcAft>
                <a:spcPts val="0"/>
              </a:spcAft>
              <a:buClr>
                <a:schemeClr val="lt1"/>
              </a:buClr>
              <a:buSzPts val="500"/>
              <a:buNone/>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416" name="Google Shape;416;p27"/>
          <p:cNvSpPr txBox="1">
            <a:spLocks noGrp="1"/>
          </p:cNvSpPr>
          <p:nvPr>
            <p:ph type="body" idx="13"/>
          </p:nvPr>
        </p:nvSpPr>
        <p:spPr>
          <a:xfrm>
            <a:off x="7879290" y="1227141"/>
            <a:ext cx="762000" cy="214500"/>
          </a:xfrm>
          <a:prstGeom prst="rect">
            <a:avLst/>
          </a:prstGeom>
          <a:noFill/>
          <a:ln>
            <a:noFill/>
          </a:ln>
        </p:spPr>
        <p:txBody>
          <a:bodyPr spcFirstLastPara="1" wrap="square" lIns="19050" tIns="19050" rIns="19050" bIns="19050" anchor="ctr" anchorCtr="0">
            <a:noAutofit/>
          </a:bodyPr>
          <a:lstStyle>
            <a:lvl1pPr marL="457200" lvl="0" indent="-228600" algn="ctr" rtl="0">
              <a:lnSpc>
                <a:spcPct val="100000"/>
              </a:lnSpc>
              <a:spcBef>
                <a:spcPts val="0"/>
              </a:spcBef>
              <a:spcAft>
                <a:spcPts val="0"/>
              </a:spcAft>
              <a:buClr>
                <a:srgbClr val="F8C346"/>
              </a:buClr>
              <a:buSzPts val="1000"/>
              <a:buFont typeface="Commissioner"/>
              <a:buNone/>
              <a:defRPr sz="1400" i="1">
                <a:solidFill>
                  <a:srgbClr val="F8C346"/>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417" name="Google Shape;417;p27"/>
          <p:cNvSpPr txBox="1">
            <a:spLocks noGrp="1"/>
          </p:cNvSpPr>
          <p:nvPr>
            <p:ph type="body" idx="14"/>
          </p:nvPr>
        </p:nvSpPr>
        <p:spPr>
          <a:xfrm>
            <a:off x="7777411" y="1612524"/>
            <a:ext cx="965700" cy="2525400"/>
          </a:xfrm>
          <a:prstGeom prst="rect">
            <a:avLst/>
          </a:prstGeom>
          <a:noFill/>
          <a:ln>
            <a:noFill/>
          </a:ln>
        </p:spPr>
        <p:txBody>
          <a:bodyPr spcFirstLastPara="1" wrap="square" lIns="19050" tIns="19050" rIns="19050" bIns="19050" anchor="t" anchorCtr="0">
            <a:noAutofit/>
          </a:bodyPr>
          <a:lstStyle>
            <a:lvl1pPr marL="457200" marR="0" lvl="0" indent="-292100" algn="l" rtl="0">
              <a:lnSpc>
                <a:spcPct val="100000"/>
              </a:lnSpc>
              <a:spcBef>
                <a:spcPts val="0"/>
              </a:spcBef>
              <a:spcAft>
                <a:spcPts val="0"/>
              </a:spcAft>
              <a:buClr>
                <a:srgbClr val="F8C346"/>
              </a:buClr>
              <a:buSzPts val="1000"/>
              <a:buFont typeface="Arial"/>
              <a:buChar char="•"/>
              <a:defRPr sz="1000"/>
            </a:lvl1pPr>
            <a:lvl2pPr marL="914400" lvl="1" indent="-355600" algn="l" rtl="0">
              <a:lnSpc>
                <a:spcPct val="100000"/>
              </a:lnSpc>
              <a:spcBef>
                <a:spcPts val="0"/>
              </a:spcBef>
              <a:spcAft>
                <a:spcPts val="0"/>
              </a:spcAft>
              <a:buSzPts val="2000"/>
              <a:buFont typeface="Arial"/>
              <a:buChar char="•"/>
              <a:defRPr/>
            </a:lvl2pPr>
            <a:lvl3pPr marL="1371600" lvl="2" indent="-228600" algn="l" rtl="0">
              <a:lnSpc>
                <a:spcPct val="100000"/>
              </a:lnSpc>
              <a:spcBef>
                <a:spcPts val="0"/>
              </a:spcBef>
              <a:spcAft>
                <a:spcPts val="0"/>
              </a:spcAft>
              <a:buClr>
                <a:schemeClr val="lt1"/>
              </a:buClr>
              <a:buSzPts val="500"/>
              <a:buNone/>
              <a:defRPr/>
            </a:lvl3pPr>
            <a:lvl4pPr marL="1828800" lvl="3" indent="-228600" algn="l" rtl="0">
              <a:lnSpc>
                <a:spcPct val="100000"/>
              </a:lnSpc>
              <a:spcBef>
                <a:spcPts val="0"/>
              </a:spcBef>
              <a:spcAft>
                <a:spcPts val="0"/>
              </a:spcAft>
              <a:buClr>
                <a:schemeClr val="lt1"/>
              </a:buClr>
              <a:buSzPts val="500"/>
              <a:buNone/>
              <a:defRPr/>
            </a:lvl4pPr>
            <a:lvl5pPr marL="2286000" lvl="4" indent="-228600" algn="l" rtl="0">
              <a:lnSpc>
                <a:spcPct val="100000"/>
              </a:lnSpc>
              <a:spcBef>
                <a:spcPts val="0"/>
              </a:spcBef>
              <a:spcAft>
                <a:spcPts val="0"/>
              </a:spcAft>
              <a:buClr>
                <a:schemeClr val="lt1"/>
              </a:buClr>
              <a:buSzPts val="500"/>
              <a:buNone/>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ext box &amp; chart w photo">
  <p:cSld name="Text box &amp; chart w photo">
    <p:spTree>
      <p:nvGrpSpPr>
        <p:cNvPr id="1" name="Shape 418"/>
        <p:cNvGrpSpPr/>
        <p:nvPr/>
      </p:nvGrpSpPr>
      <p:grpSpPr>
        <a:xfrm>
          <a:off x="0" y="0"/>
          <a:ext cx="0" cy="0"/>
          <a:chOff x="0" y="0"/>
          <a:chExt cx="0" cy="0"/>
        </a:xfrm>
      </p:grpSpPr>
      <p:pic>
        <p:nvPicPr>
          <p:cNvPr id="419" name="Google Shape;419;p28"/>
          <p:cNvPicPr preferRelativeResize="0"/>
          <p:nvPr/>
        </p:nvPicPr>
        <p:blipFill rotWithShape="1">
          <a:blip r:embed="rId2">
            <a:alphaModFix/>
          </a:blip>
          <a:srcRect/>
          <a:stretch/>
        </p:blipFill>
        <p:spPr>
          <a:xfrm>
            <a:off x="-47897" y="-16591"/>
            <a:ext cx="2424851" cy="5294436"/>
          </a:xfrm>
          <a:prstGeom prst="rect">
            <a:avLst/>
          </a:prstGeom>
          <a:noFill/>
          <a:ln>
            <a:noFill/>
          </a:ln>
        </p:spPr>
      </p:pic>
      <p:sp>
        <p:nvSpPr>
          <p:cNvPr id="420" name="Google Shape;420;p28"/>
          <p:cNvSpPr/>
          <p:nvPr/>
        </p:nvSpPr>
        <p:spPr>
          <a:xfrm>
            <a:off x="-51527" y="-36633"/>
            <a:ext cx="2429700" cy="5217000"/>
          </a:xfrm>
          <a:prstGeom prst="rect">
            <a:avLst/>
          </a:prstGeom>
          <a:solidFill>
            <a:srgbClr val="FCE6BE">
              <a:alpha val="400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900"/>
              <a:buFont typeface="Commissioner"/>
              <a:buNone/>
            </a:pPr>
            <a:endParaRPr sz="1900" b="0" i="0" u="none" strike="noStrike" cap="none">
              <a:solidFill>
                <a:srgbClr val="000000"/>
              </a:solidFill>
              <a:latin typeface="Commissioner"/>
              <a:ea typeface="Commissioner"/>
              <a:cs typeface="Commissioner"/>
              <a:sym typeface="Commissioner"/>
            </a:endParaRPr>
          </a:p>
        </p:txBody>
      </p:sp>
      <p:pic>
        <p:nvPicPr>
          <p:cNvPr id="421" name="Google Shape;421;p28" descr="Image"/>
          <p:cNvPicPr preferRelativeResize="0"/>
          <p:nvPr/>
        </p:nvPicPr>
        <p:blipFill rotWithShape="1">
          <a:blip r:embed="rId3">
            <a:alphaModFix/>
          </a:blip>
          <a:srcRect/>
          <a:stretch/>
        </p:blipFill>
        <p:spPr>
          <a:xfrm>
            <a:off x="306758" y="255612"/>
            <a:ext cx="1127946" cy="178525"/>
          </a:xfrm>
          <a:prstGeom prst="rect">
            <a:avLst/>
          </a:prstGeom>
          <a:noFill/>
          <a:ln>
            <a:noFill/>
          </a:ln>
        </p:spPr>
      </p:pic>
      <p:sp>
        <p:nvSpPr>
          <p:cNvPr id="422" name="Google Shape;422;p28"/>
          <p:cNvSpPr txBox="1">
            <a:spLocks noGrp="1"/>
          </p:cNvSpPr>
          <p:nvPr>
            <p:ph type="body" idx="1"/>
          </p:nvPr>
        </p:nvSpPr>
        <p:spPr>
          <a:xfrm>
            <a:off x="274439" y="1820008"/>
            <a:ext cx="1620300" cy="15828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FFFFF"/>
              </a:buClr>
              <a:buSzPts val="1700"/>
              <a:buFont typeface="Commissioner SemiBold"/>
              <a:buNone/>
              <a:defRPr sz="2300">
                <a:solidFill>
                  <a:srgbClr val="FFFFFF"/>
                </a:solidFill>
                <a:latin typeface="Commissioner SemiBold"/>
                <a:ea typeface="Commissioner SemiBold"/>
                <a:cs typeface="Commissioner SemiBold"/>
                <a:sym typeface="Commissioner SemiBold"/>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423" name="Google Shape;423;p28"/>
          <p:cNvSpPr txBox="1">
            <a:spLocks noGrp="1"/>
          </p:cNvSpPr>
          <p:nvPr>
            <p:ph type="sldNum" idx="12"/>
          </p:nvPr>
        </p:nvSpPr>
        <p:spPr>
          <a:xfrm>
            <a:off x="8876887" y="4849611"/>
            <a:ext cx="168900" cy="161700"/>
          </a:xfrm>
          <a:prstGeom prst="rect">
            <a:avLst/>
          </a:prstGeom>
          <a:noFill/>
          <a:ln>
            <a:noFill/>
          </a:ln>
        </p:spPr>
        <p:txBody>
          <a:bodyPr spcFirstLastPara="1" wrap="square" lIns="19050" tIns="19050" rIns="19050" bIns="19050" anchor="t" anchorCtr="0">
            <a:spAutoFit/>
          </a:bodyPr>
          <a:lstStyle>
            <a:lvl1pPr marL="0" marR="0" lvl="0"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1pPr>
            <a:lvl2pPr marL="0" marR="0" lvl="1"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2pPr>
            <a:lvl3pPr marL="0" marR="0" lvl="2"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3pPr>
            <a:lvl4pPr marL="0" marR="0" lvl="3"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4pPr>
            <a:lvl5pPr marL="0" marR="0" lvl="4"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5pPr>
            <a:lvl6pPr marL="0" marR="0" lvl="5"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6pPr>
            <a:lvl7pPr marL="0" marR="0" lvl="6"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7pPr>
            <a:lvl8pPr marL="0" marR="0" lvl="7"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8pPr>
            <a:lvl9pPr marL="0" marR="0" lvl="8"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9pPr>
          </a:lstStyle>
          <a:p>
            <a:pPr marL="0" lvl="0" indent="0" algn="ctr" rtl="0">
              <a:spcBef>
                <a:spcPts val="0"/>
              </a:spcBef>
              <a:spcAft>
                <a:spcPts val="0"/>
              </a:spcAft>
              <a:buNone/>
            </a:pPr>
            <a:fld id="{00000000-1234-1234-1234-123412341234}" type="slidenum">
              <a:rPr lang="en"/>
              <a:t>‹#›</a:t>
            </a:fld>
            <a:endParaRPr/>
          </a:p>
        </p:txBody>
      </p:sp>
      <p:pic>
        <p:nvPicPr>
          <p:cNvPr id="424" name="Google Shape;424;p28" descr="Image"/>
          <p:cNvPicPr preferRelativeResize="0"/>
          <p:nvPr/>
        </p:nvPicPr>
        <p:blipFill rotWithShape="1">
          <a:blip r:embed="rId4">
            <a:alphaModFix/>
          </a:blip>
          <a:srcRect/>
          <a:stretch/>
        </p:blipFill>
        <p:spPr>
          <a:xfrm>
            <a:off x="1201537" y="4029435"/>
            <a:ext cx="1609620" cy="1586374"/>
          </a:xfrm>
          <a:prstGeom prst="rect">
            <a:avLst/>
          </a:prstGeom>
          <a:noFill/>
          <a:ln>
            <a:noFill/>
          </a:ln>
        </p:spPr>
      </p:pic>
      <p:sp>
        <p:nvSpPr>
          <p:cNvPr id="425" name="Google Shape;425;p28"/>
          <p:cNvSpPr txBox="1">
            <a:spLocks noGrp="1"/>
          </p:cNvSpPr>
          <p:nvPr>
            <p:ph type="body" idx="2"/>
          </p:nvPr>
        </p:nvSpPr>
        <p:spPr>
          <a:xfrm>
            <a:off x="2948552" y="492303"/>
            <a:ext cx="5328000" cy="1415100"/>
          </a:xfrm>
          <a:prstGeom prst="rect">
            <a:avLst/>
          </a:prstGeom>
          <a:noFill/>
          <a:ln>
            <a:noFill/>
          </a:ln>
        </p:spPr>
        <p:txBody>
          <a:bodyPr spcFirstLastPara="1" wrap="square" lIns="19050" tIns="19050" rIns="19050" bIns="19050" anchor="t" anchorCtr="0">
            <a:noAutofit/>
          </a:bodyPr>
          <a:lstStyle>
            <a:lvl1pPr marL="457200" marR="0" lvl="0" indent="-228600" algn="l" rtl="0">
              <a:lnSpc>
                <a:spcPct val="100000"/>
              </a:lnSpc>
              <a:spcBef>
                <a:spcPts val="0"/>
              </a:spcBef>
              <a:spcAft>
                <a:spcPts val="0"/>
              </a:spcAft>
              <a:buClr>
                <a:srgbClr val="F8C346"/>
              </a:buClr>
              <a:buSzPts val="1000"/>
              <a:buFont typeface="Arial"/>
              <a:buNone/>
              <a:defRPr sz="1000"/>
            </a:lvl1pPr>
            <a:lvl2pPr marL="914400" lvl="1" indent="-355600" algn="l" rtl="0">
              <a:lnSpc>
                <a:spcPct val="100000"/>
              </a:lnSpc>
              <a:spcBef>
                <a:spcPts val="0"/>
              </a:spcBef>
              <a:spcAft>
                <a:spcPts val="0"/>
              </a:spcAft>
              <a:buSzPts val="2000"/>
              <a:buFont typeface="Arial"/>
              <a:buChar char="•"/>
              <a:defRPr/>
            </a:lvl2pPr>
            <a:lvl3pPr marL="1371600" lvl="2" indent="-228600" algn="l" rtl="0">
              <a:lnSpc>
                <a:spcPct val="100000"/>
              </a:lnSpc>
              <a:spcBef>
                <a:spcPts val="0"/>
              </a:spcBef>
              <a:spcAft>
                <a:spcPts val="0"/>
              </a:spcAft>
              <a:buClr>
                <a:schemeClr val="lt1"/>
              </a:buClr>
              <a:buSzPts val="500"/>
              <a:buNone/>
              <a:defRPr/>
            </a:lvl3pPr>
            <a:lvl4pPr marL="1828800" lvl="3" indent="-228600" algn="l" rtl="0">
              <a:lnSpc>
                <a:spcPct val="100000"/>
              </a:lnSpc>
              <a:spcBef>
                <a:spcPts val="0"/>
              </a:spcBef>
              <a:spcAft>
                <a:spcPts val="0"/>
              </a:spcAft>
              <a:buClr>
                <a:schemeClr val="lt1"/>
              </a:buClr>
              <a:buSzPts val="500"/>
              <a:buNone/>
              <a:defRPr/>
            </a:lvl4pPr>
            <a:lvl5pPr marL="2286000" lvl="4" indent="-228600" algn="l" rtl="0">
              <a:lnSpc>
                <a:spcPct val="100000"/>
              </a:lnSpc>
              <a:spcBef>
                <a:spcPts val="0"/>
              </a:spcBef>
              <a:spcAft>
                <a:spcPts val="0"/>
              </a:spcAft>
              <a:buClr>
                <a:schemeClr val="lt1"/>
              </a:buClr>
              <a:buSzPts val="500"/>
              <a:buNone/>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426" name="Google Shape;426;p28"/>
          <p:cNvSpPr>
            <a:spLocks noGrp="1"/>
          </p:cNvSpPr>
          <p:nvPr>
            <p:ph type="chart" idx="3"/>
          </p:nvPr>
        </p:nvSpPr>
        <p:spPr>
          <a:xfrm>
            <a:off x="2948552" y="2121694"/>
            <a:ext cx="5328000" cy="2309700"/>
          </a:xfrm>
          <a:prstGeom prst="rect">
            <a:avLst/>
          </a:prstGeom>
          <a:noFill/>
          <a:ln>
            <a:noFill/>
          </a:ln>
        </p:spPr>
        <p:txBody>
          <a:bodyPr spcFirstLastPara="1" wrap="square" lIns="19050" tIns="19050" rIns="19050" bIns="19050" anchor="ctr" anchorCtr="0">
            <a:noAutofit/>
          </a:bodyPr>
          <a:lstStyle>
            <a:lvl1pPr marR="0" lvl="0" algn="l" rtl="0">
              <a:lnSpc>
                <a:spcPct val="100000"/>
              </a:lnSpc>
              <a:spcBef>
                <a:spcPts val="0"/>
              </a:spcBef>
              <a:spcAft>
                <a:spcPts val="0"/>
              </a:spcAft>
              <a:buClr>
                <a:schemeClr val="lt1"/>
              </a:buClr>
              <a:buSzPts val="900"/>
              <a:buFont typeface="Commissioner"/>
              <a:buNone/>
              <a:defRPr sz="1200" b="0" i="1" u="none" strike="noStrike" cap="none">
                <a:solidFill>
                  <a:schemeClr val="lt1"/>
                </a:solidFill>
                <a:latin typeface="Commissioner"/>
                <a:ea typeface="Commissioner"/>
                <a:cs typeface="Commissioner"/>
                <a:sym typeface="Commissioner"/>
              </a:defRPr>
            </a:lvl1pPr>
            <a:lvl2pPr marR="0" lvl="1" algn="l" rtl="0">
              <a:lnSpc>
                <a:spcPct val="100000"/>
              </a:lnSpc>
              <a:spcBef>
                <a:spcPts val="0"/>
              </a:spcBef>
              <a:spcAft>
                <a:spcPts val="0"/>
              </a:spcAft>
              <a:buClr>
                <a:srgbClr val="F8C346"/>
              </a:buClr>
              <a:buSzPts val="2000"/>
              <a:buFont typeface="Arial"/>
              <a:buNone/>
              <a:defRPr sz="2000" b="0" i="0" u="none" strike="noStrike" cap="none">
                <a:solidFill>
                  <a:schemeClr val="lt1"/>
                </a:solidFill>
                <a:latin typeface="Commissioner"/>
                <a:ea typeface="Commissioner"/>
                <a:cs typeface="Commissioner"/>
                <a:sym typeface="Commissioner"/>
              </a:defRPr>
            </a:lvl2pPr>
            <a:lvl3pPr marR="0" lvl="2"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3pPr>
            <a:lvl4pPr marR="0" lvl="3"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4pPr>
            <a:lvl5pPr marR="0" lvl="4"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5pPr>
            <a:lvl6pPr marR="0" lvl="5"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6pPr>
            <a:lvl7pPr marR="0" lvl="6"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7pPr>
            <a:lvl8pPr marR="0" lvl="7"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8pPr>
            <a:lvl9pPr marR="0" lvl="8"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mp; list w photo">
  <p:cSld name="Title &amp; list w photo">
    <p:spTree>
      <p:nvGrpSpPr>
        <p:cNvPr id="1" name="Shape 427"/>
        <p:cNvGrpSpPr/>
        <p:nvPr/>
      </p:nvGrpSpPr>
      <p:grpSpPr>
        <a:xfrm>
          <a:off x="0" y="0"/>
          <a:ext cx="0" cy="0"/>
          <a:chOff x="0" y="0"/>
          <a:chExt cx="0" cy="0"/>
        </a:xfrm>
      </p:grpSpPr>
      <p:pic>
        <p:nvPicPr>
          <p:cNvPr id="428" name="Google Shape;428;p29"/>
          <p:cNvPicPr preferRelativeResize="0"/>
          <p:nvPr/>
        </p:nvPicPr>
        <p:blipFill rotWithShape="1">
          <a:blip r:embed="rId2">
            <a:alphaModFix/>
          </a:blip>
          <a:srcRect/>
          <a:stretch/>
        </p:blipFill>
        <p:spPr>
          <a:xfrm>
            <a:off x="-6303" y="0"/>
            <a:ext cx="2383257" cy="5136331"/>
          </a:xfrm>
          <a:prstGeom prst="rect">
            <a:avLst/>
          </a:prstGeom>
          <a:noFill/>
          <a:ln>
            <a:noFill/>
          </a:ln>
        </p:spPr>
      </p:pic>
      <p:sp>
        <p:nvSpPr>
          <p:cNvPr id="429" name="Google Shape;429;p29"/>
          <p:cNvSpPr/>
          <p:nvPr/>
        </p:nvSpPr>
        <p:spPr>
          <a:xfrm>
            <a:off x="-51527" y="-36633"/>
            <a:ext cx="2429700" cy="5217000"/>
          </a:xfrm>
          <a:prstGeom prst="rect">
            <a:avLst/>
          </a:prstGeom>
          <a:solidFill>
            <a:srgbClr val="FCE6BE">
              <a:alpha val="298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900"/>
              <a:buFont typeface="Commissioner"/>
              <a:buNone/>
            </a:pPr>
            <a:endParaRPr sz="1900" b="0" i="0" u="none" strike="noStrike" cap="none">
              <a:solidFill>
                <a:srgbClr val="000000"/>
              </a:solidFill>
              <a:latin typeface="Commissioner"/>
              <a:ea typeface="Commissioner"/>
              <a:cs typeface="Commissioner"/>
              <a:sym typeface="Commissioner"/>
            </a:endParaRPr>
          </a:p>
        </p:txBody>
      </p:sp>
      <p:pic>
        <p:nvPicPr>
          <p:cNvPr id="430" name="Google Shape;430;p29" descr="Image"/>
          <p:cNvPicPr preferRelativeResize="0"/>
          <p:nvPr/>
        </p:nvPicPr>
        <p:blipFill rotWithShape="1">
          <a:blip r:embed="rId3">
            <a:alphaModFix/>
          </a:blip>
          <a:srcRect/>
          <a:stretch/>
        </p:blipFill>
        <p:spPr>
          <a:xfrm>
            <a:off x="306758" y="255612"/>
            <a:ext cx="1127946" cy="178525"/>
          </a:xfrm>
          <a:prstGeom prst="rect">
            <a:avLst/>
          </a:prstGeom>
          <a:noFill/>
          <a:ln>
            <a:noFill/>
          </a:ln>
        </p:spPr>
      </p:pic>
      <p:sp>
        <p:nvSpPr>
          <p:cNvPr id="431" name="Google Shape;431;p29"/>
          <p:cNvSpPr txBox="1">
            <a:spLocks noGrp="1"/>
          </p:cNvSpPr>
          <p:nvPr>
            <p:ph type="body" idx="1"/>
          </p:nvPr>
        </p:nvSpPr>
        <p:spPr>
          <a:xfrm>
            <a:off x="274439" y="1820008"/>
            <a:ext cx="1620300" cy="15828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FFFFF"/>
              </a:buClr>
              <a:buSzPts val="1700"/>
              <a:buFont typeface="Commissioner SemiBold"/>
              <a:buNone/>
              <a:defRPr sz="2300">
                <a:solidFill>
                  <a:srgbClr val="FFFFFF"/>
                </a:solidFill>
                <a:latin typeface="Commissioner SemiBold"/>
                <a:ea typeface="Commissioner SemiBold"/>
                <a:cs typeface="Commissioner SemiBold"/>
                <a:sym typeface="Commissioner SemiBold"/>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432" name="Google Shape;432;p29"/>
          <p:cNvSpPr txBox="1">
            <a:spLocks noGrp="1"/>
          </p:cNvSpPr>
          <p:nvPr>
            <p:ph type="sldNum" idx="12"/>
          </p:nvPr>
        </p:nvSpPr>
        <p:spPr>
          <a:xfrm>
            <a:off x="8876887" y="4849611"/>
            <a:ext cx="168900" cy="161700"/>
          </a:xfrm>
          <a:prstGeom prst="rect">
            <a:avLst/>
          </a:prstGeom>
          <a:noFill/>
          <a:ln>
            <a:noFill/>
          </a:ln>
        </p:spPr>
        <p:txBody>
          <a:bodyPr spcFirstLastPara="1" wrap="square" lIns="19050" tIns="19050" rIns="19050" bIns="19050" anchor="t" anchorCtr="0">
            <a:spAutoFit/>
          </a:bodyPr>
          <a:lstStyle>
            <a:lvl1pPr marL="0" marR="0" lvl="0"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1pPr>
            <a:lvl2pPr marL="0" marR="0" lvl="1"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2pPr>
            <a:lvl3pPr marL="0" marR="0" lvl="2"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3pPr>
            <a:lvl4pPr marL="0" marR="0" lvl="3"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4pPr>
            <a:lvl5pPr marL="0" marR="0" lvl="4"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5pPr>
            <a:lvl6pPr marL="0" marR="0" lvl="5"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6pPr>
            <a:lvl7pPr marL="0" marR="0" lvl="6"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7pPr>
            <a:lvl8pPr marL="0" marR="0" lvl="7"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8pPr>
            <a:lvl9pPr marL="0" marR="0" lvl="8"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9pPr>
          </a:lstStyle>
          <a:p>
            <a:pPr marL="0" lvl="0" indent="0" algn="ctr" rtl="0">
              <a:spcBef>
                <a:spcPts val="0"/>
              </a:spcBef>
              <a:spcAft>
                <a:spcPts val="0"/>
              </a:spcAft>
              <a:buNone/>
            </a:pPr>
            <a:fld id="{00000000-1234-1234-1234-123412341234}" type="slidenum">
              <a:rPr lang="en"/>
              <a:t>‹#›</a:t>
            </a:fld>
            <a:endParaRPr/>
          </a:p>
        </p:txBody>
      </p:sp>
      <p:pic>
        <p:nvPicPr>
          <p:cNvPr id="433" name="Google Shape;433;p29" descr="Image"/>
          <p:cNvPicPr preferRelativeResize="0"/>
          <p:nvPr/>
        </p:nvPicPr>
        <p:blipFill rotWithShape="1">
          <a:blip r:embed="rId4">
            <a:alphaModFix/>
          </a:blip>
          <a:srcRect/>
          <a:stretch/>
        </p:blipFill>
        <p:spPr>
          <a:xfrm>
            <a:off x="1201537" y="4029435"/>
            <a:ext cx="1609620" cy="1586374"/>
          </a:xfrm>
          <a:prstGeom prst="rect">
            <a:avLst/>
          </a:prstGeom>
          <a:noFill/>
          <a:ln>
            <a:noFill/>
          </a:ln>
        </p:spPr>
      </p:pic>
      <p:sp>
        <p:nvSpPr>
          <p:cNvPr id="434" name="Google Shape;434;p29"/>
          <p:cNvSpPr txBox="1">
            <a:spLocks noGrp="1"/>
          </p:cNvSpPr>
          <p:nvPr>
            <p:ph type="body" idx="2"/>
          </p:nvPr>
        </p:nvSpPr>
        <p:spPr>
          <a:xfrm>
            <a:off x="3616144" y="496519"/>
            <a:ext cx="4665900" cy="1807800"/>
          </a:xfrm>
          <a:prstGeom prst="rect">
            <a:avLst/>
          </a:prstGeom>
          <a:noFill/>
          <a:ln>
            <a:noFill/>
          </a:ln>
        </p:spPr>
        <p:txBody>
          <a:bodyPr spcFirstLastPara="1" wrap="square" lIns="19050" tIns="19050" rIns="19050" bIns="19050" anchor="ctr" anchorCtr="0">
            <a:normAutofit/>
          </a:bodyPr>
          <a:lstStyle>
            <a:lvl1pPr marL="457200" lvl="0" indent="-228600" algn="l" rtl="0">
              <a:lnSpc>
                <a:spcPct val="100000"/>
              </a:lnSpc>
              <a:spcBef>
                <a:spcPts val="0"/>
              </a:spcBef>
              <a:spcAft>
                <a:spcPts val="0"/>
              </a:spcAft>
              <a:buClr>
                <a:srgbClr val="FFFFFF"/>
              </a:buClr>
              <a:buSzPts val="700"/>
              <a:buFont typeface="Commissioner"/>
              <a:buNone/>
              <a:defRPr sz="1000" i="1">
                <a:solidFill>
                  <a:srgbClr val="FFFFFF"/>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435" name="Google Shape;435;p29"/>
          <p:cNvSpPr txBox="1">
            <a:spLocks noGrp="1"/>
          </p:cNvSpPr>
          <p:nvPr>
            <p:ph type="body" idx="3"/>
          </p:nvPr>
        </p:nvSpPr>
        <p:spPr>
          <a:xfrm>
            <a:off x="3616144" y="2610532"/>
            <a:ext cx="4665900" cy="1807800"/>
          </a:xfrm>
          <a:prstGeom prst="rect">
            <a:avLst/>
          </a:prstGeom>
          <a:noFill/>
          <a:ln>
            <a:noFill/>
          </a:ln>
        </p:spPr>
        <p:txBody>
          <a:bodyPr spcFirstLastPara="1" wrap="square" lIns="19050" tIns="19050" rIns="19050" bIns="19050" anchor="ctr" anchorCtr="0">
            <a:normAutofit/>
          </a:bodyPr>
          <a:lstStyle>
            <a:lvl1pPr marL="457200" lvl="0" indent="-228600" algn="l" rtl="0">
              <a:lnSpc>
                <a:spcPct val="100000"/>
              </a:lnSpc>
              <a:spcBef>
                <a:spcPts val="0"/>
              </a:spcBef>
              <a:spcAft>
                <a:spcPts val="0"/>
              </a:spcAft>
              <a:buClr>
                <a:srgbClr val="FFFFFF"/>
              </a:buClr>
              <a:buSzPts val="700"/>
              <a:buFont typeface="Commissioner"/>
              <a:buNone/>
              <a:defRPr sz="1000" i="1">
                <a:solidFill>
                  <a:srgbClr val="FFFFFF"/>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436" name="Google Shape;436;p29"/>
          <p:cNvSpPr/>
          <p:nvPr/>
        </p:nvSpPr>
        <p:spPr>
          <a:xfrm>
            <a:off x="3495203" y="384031"/>
            <a:ext cx="17700" cy="4169400"/>
          </a:xfrm>
          <a:prstGeom prst="rect">
            <a:avLst/>
          </a:prstGeom>
          <a:blipFill rotWithShape="1">
            <a:blip r:embed="rId5">
              <a:alphaModFix/>
            </a:blip>
            <a:stretch>
              <a:fillRect/>
            </a:stretch>
          </a:blip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900"/>
              <a:buFont typeface="Commissioner"/>
              <a:buNone/>
            </a:pPr>
            <a:endParaRPr sz="1900" b="0" i="0" u="none" strike="noStrike" cap="none">
              <a:solidFill>
                <a:srgbClr val="000000"/>
              </a:solidFill>
              <a:latin typeface="Commissioner"/>
              <a:ea typeface="Commissioner"/>
              <a:cs typeface="Commissioner"/>
              <a:sym typeface="Commissioner"/>
            </a:endParaRPr>
          </a:p>
        </p:txBody>
      </p:sp>
      <p:sp>
        <p:nvSpPr>
          <p:cNvPr id="437" name="Google Shape;437;p29"/>
          <p:cNvSpPr/>
          <p:nvPr/>
        </p:nvSpPr>
        <p:spPr>
          <a:xfrm rot="-5400000" flipH="1">
            <a:off x="5500055" y="-408197"/>
            <a:ext cx="17100" cy="5753700"/>
          </a:xfrm>
          <a:prstGeom prst="rect">
            <a:avLst/>
          </a:prstGeom>
          <a:blipFill rotWithShape="1">
            <a:blip r:embed="rId5">
              <a:alphaModFix/>
            </a:blip>
            <a:stretch>
              <a:fillRect/>
            </a:stretch>
          </a:blip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900"/>
              <a:buFont typeface="Commissioner"/>
              <a:buNone/>
            </a:pPr>
            <a:endParaRPr sz="1900" b="0" i="0" u="none" strike="noStrike" cap="none">
              <a:solidFill>
                <a:srgbClr val="000000"/>
              </a:solidFill>
              <a:latin typeface="Commissioner"/>
              <a:ea typeface="Commissioner"/>
              <a:cs typeface="Commissioner"/>
              <a:sym typeface="Commissioner"/>
            </a:endParaRPr>
          </a:p>
        </p:txBody>
      </p:sp>
      <p:sp>
        <p:nvSpPr>
          <p:cNvPr id="438" name="Google Shape;438;p29"/>
          <p:cNvSpPr txBox="1">
            <a:spLocks noGrp="1"/>
          </p:cNvSpPr>
          <p:nvPr>
            <p:ph type="body" idx="4"/>
          </p:nvPr>
        </p:nvSpPr>
        <p:spPr>
          <a:xfrm>
            <a:off x="2680313" y="1293026"/>
            <a:ext cx="711600" cy="214500"/>
          </a:xfrm>
          <a:prstGeom prst="rect">
            <a:avLst/>
          </a:prstGeom>
          <a:noFill/>
          <a:ln>
            <a:noFill/>
          </a:ln>
        </p:spPr>
        <p:txBody>
          <a:bodyPr spcFirstLastPara="1" wrap="square" lIns="19050" tIns="19050" rIns="19050" bIns="19050" anchor="ctr" anchorCtr="0">
            <a:noAutofit/>
          </a:bodyPr>
          <a:lstStyle>
            <a:lvl1pPr marL="457200" lvl="0" indent="-228600" algn="l" rtl="0">
              <a:lnSpc>
                <a:spcPct val="100000"/>
              </a:lnSpc>
              <a:spcBef>
                <a:spcPts val="0"/>
              </a:spcBef>
              <a:spcAft>
                <a:spcPts val="0"/>
              </a:spcAft>
              <a:buClr>
                <a:srgbClr val="F8C346"/>
              </a:buClr>
              <a:buSzPts val="1000"/>
              <a:buFont typeface="Commissioner"/>
              <a:buNone/>
              <a:defRPr sz="1400" i="1">
                <a:solidFill>
                  <a:srgbClr val="F8C346"/>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439" name="Google Shape;439;p29"/>
          <p:cNvSpPr txBox="1">
            <a:spLocks noGrp="1"/>
          </p:cNvSpPr>
          <p:nvPr>
            <p:ph type="body" idx="5"/>
          </p:nvPr>
        </p:nvSpPr>
        <p:spPr>
          <a:xfrm>
            <a:off x="2680313" y="3407994"/>
            <a:ext cx="711600" cy="214500"/>
          </a:xfrm>
          <a:prstGeom prst="rect">
            <a:avLst/>
          </a:prstGeom>
          <a:noFill/>
          <a:ln>
            <a:noFill/>
          </a:ln>
        </p:spPr>
        <p:txBody>
          <a:bodyPr spcFirstLastPara="1" wrap="square" lIns="19050" tIns="19050" rIns="19050" bIns="19050" anchor="ctr" anchorCtr="0">
            <a:noAutofit/>
          </a:bodyPr>
          <a:lstStyle>
            <a:lvl1pPr marL="457200" lvl="0" indent="-228600" algn="l" rtl="0">
              <a:lnSpc>
                <a:spcPct val="100000"/>
              </a:lnSpc>
              <a:spcBef>
                <a:spcPts val="0"/>
              </a:spcBef>
              <a:spcAft>
                <a:spcPts val="0"/>
              </a:spcAft>
              <a:buClr>
                <a:srgbClr val="F8C346"/>
              </a:buClr>
              <a:buSzPts val="1000"/>
              <a:buFont typeface="Commissioner"/>
              <a:buNone/>
              <a:defRPr sz="1400" i="1">
                <a:solidFill>
                  <a:srgbClr val="F8C346"/>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mp; lists w photo">
  <p:cSld name="Title &amp; lists w photo">
    <p:spTree>
      <p:nvGrpSpPr>
        <p:cNvPr id="1" name="Shape 440"/>
        <p:cNvGrpSpPr/>
        <p:nvPr/>
      </p:nvGrpSpPr>
      <p:grpSpPr>
        <a:xfrm>
          <a:off x="0" y="0"/>
          <a:ext cx="0" cy="0"/>
          <a:chOff x="0" y="0"/>
          <a:chExt cx="0" cy="0"/>
        </a:xfrm>
      </p:grpSpPr>
      <p:pic>
        <p:nvPicPr>
          <p:cNvPr id="441" name="Google Shape;441;p30"/>
          <p:cNvPicPr preferRelativeResize="0"/>
          <p:nvPr/>
        </p:nvPicPr>
        <p:blipFill rotWithShape="1">
          <a:blip r:embed="rId2">
            <a:alphaModFix/>
          </a:blip>
          <a:srcRect/>
          <a:stretch/>
        </p:blipFill>
        <p:spPr>
          <a:xfrm>
            <a:off x="-33663" y="-16591"/>
            <a:ext cx="2409272" cy="5192398"/>
          </a:xfrm>
          <a:prstGeom prst="rect">
            <a:avLst/>
          </a:prstGeom>
          <a:noFill/>
          <a:ln>
            <a:noFill/>
          </a:ln>
        </p:spPr>
      </p:pic>
      <p:sp>
        <p:nvSpPr>
          <p:cNvPr id="442" name="Google Shape;442;p30"/>
          <p:cNvSpPr/>
          <p:nvPr/>
        </p:nvSpPr>
        <p:spPr>
          <a:xfrm>
            <a:off x="-51527" y="-36633"/>
            <a:ext cx="2429700" cy="5217000"/>
          </a:xfrm>
          <a:prstGeom prst="rect">
            <a:avLst/>
          </a:prstGeom>
          <a:solidFill>
            <a:srgbClr val="FCE6BE">
              <a:alpha val="298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900"/>
              <a:buFont typeface="Commissioner"/>
              <a:buNone/>
            </a:pPr>
            <a:endParaRPr sz="1900" b="0" i="0" u="none" strike="noStrike" cap="none">
              <a:solidFill>
                <a:srgbClr val="000000"/>
              </a:solidFill>
              <a:latin typeface="Commissioner"/>
              <a:ea typeface="Commissioner"/>
              <a:cs typeface="Commissioner"/>
              <a:sym typeface="Commissioner"/>
            </a:endParaRPr>
          </a:p>
        </p:txBody>
      </p:sp>
      <p:pic>
        <p:nvPicPr>
          <p:cNvPr id="443" name="Google Shape;443;p30" descr="Image"/>
          <p:cNvPicPr preferRelativeResize="0"/>
          <p:nvPr/>
        </p:nvPicPr>
        <p:blipFill rotWithShape="1">
          <a:blip r:embed="rId3">
            <a:alphaModFix/>
          </a:blip>
          <a:srcRect/>
          <a:stretch/>
        </p:blipFill>
        <p:spPr>
          <a:xfrm>
            <a:off x="306758" y="255612"/>
            <a:ext cx="1127946" cy="178525"/>
          </a:xfrm>
          <a:prstGeom prst="rect">
            <a:avLst/>
          </a:prstGeom>
          <a:noFill/>
          <a:ln>
            <a:noFill/>
          </a:ln>
        </p:spPr>
      </p:pic>
      <p:sp>
        <p:nvSpPr>
          <p:cNvPr id="444" name="Google Shape;444;p30"/>
          <p:cNvSpPr txBox="1">
            <a:spLocks noGrp="1"/>
          </p:cNvSpPr>
          <p:nvPr>
            <p:ph type="body" idx="1"/>
          </p:nvPr>
        </p:nvSpPr>
        <p:spPr>
          <a:xfrm>
            <a:off x="274439" y="1820008"/>
            <a:ext cx="1620300" cy="15828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FFFFF"/>
              </a:buClr>
              <a:buSzPts val="1700"/>
              <a:buFont typeface="Commissioner SemiBold"/>
              <a:buNone/>
              <a:defRPr sz="2300">
                <a:solidFill>
                  <a:srgbClr val="FFFFFF"/>
                </a:solidFill>
                <a:latin typeface="Commissioner SemiBold"/>
                <a:ea typeface="Commissioner SemiBold"/>
                <a:cs typeface="Commissioner SemiBold"/>
                <a:sym typeface="Commissioner SemiBold"/>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445" name="Google Shape;445;p30"/>
          <p:cNvSpPr txBox="1">
            <a:spLocks noGrp="1"/>
          </p:cNvSpPr>
          <p:nvPr>
            <p:ph type="sldNum" idx="12"/>
          </p:nvPr>
        </p:nvSpPr>
        <p:spPr>
          <a:xfrm>
            <a:off x="8876887" y="4849611"/>
            <a:ext cx="168900" cy="161700"/>
          </a:xfrm>
          <a:prstGeom prst="rect">
            <a:avLst/>
          </a:prstGeom>
          <a:noFill/>
          <a:ln>
            <a:noFill/>
          </a:ln>
        </p:spPr>
        <p:txBody>
          <a:bodyPr spcFirstLastPara="1" wrap="square" lIns="19050" tIns="19050" rIns="19050" bIns="19050" anchor="t" anchorCtr="0">
            <a:spAutoFit/>
          </a:bodyPr>
          <a:lstStyle>
            <a:lvl1pPr marL="0" marR="0" lvl="0"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1pPr>
            <a:lvl2pPr marL="0" marR="0" lvl="1"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2pPr>
            <a:lvl3pPr marL="0" marR="0" lvl="2"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3pPr>
            <a:lvl4pPr marL="0" marR="0" lvl="3"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4pPr>
            <a:lvl5pPr marL="0" marR="0" lvl="4"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5pPr>
            <a:lvl6pPr marL="0" marR="0" lvl="5"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6pPr>
            <a:lvl7pPr marL="0" marR="0" lvl="6"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7pPr>
            <a:lvl8pPr marL="0" marR="0" lvl="7"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8pPr>
            <a:lvl9pPr marL="0" marR="0" lvl="8"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9pPr>
          </a:lstStyle>
          <a:p>
            <a:pPr marL="0" lvl="0" indent="0" algn="ctr" rtl="0">
              <a:spcBef>
                <a:spcPts val="0"/>
              </a:spcBef>
              <a:spcAft>
                <a:spcPts val="0"/>
              </a:spcAft>
              <a:buNone/>
            </a:pPr>
            <a:fld id="{00000000-1234-1234-1234-123412341234}" type="slidenum">
              <a:rPr lang="en"/>
              <a:t>‹#›</a:t>
            </a:fld>
            <a:endParaRPr/>
          </a:p>
        </p:txBody>
      </p:sp>
      <p:pic>
        <p:nvPicPr>
          <p:cNvPr id="446" name="Google Shape;446;p30" descr="Image"/>
          <p:cNvPicPr preferRelativeResize="0"/>
          <p:nvPr/>
        </p:nvPicPr>
        <p:blipFill rotWithShape="1">
          <a:blip r:embed="rId4">
            <a:alphaModFix/>
          </a:blip>
          <a:srcRect/>
          <a:stretch/>
        </p:blipFill>
        <p:spPr>
          <a:xfrm>
            <a:off x="1201537" y="4029435"/>
            <a:ext cx="1609620" cy="1586374"/>
          </a:xfrm>
          <a:prstGeom prst="rect">
            <a:avLst/>
          </a:prstGeom>
          <a:noFill/>
          <a:ln>
            <a:noFill/>
          </a:ln>
        </p:spPr>
      </p:pic>
      <p:sp>
        <p:nvSpPr>
          <p:cNvPr id="447" name="Google Shape;447;p30"/>
          <p:cNvSpPr/>
          <p:nvPr/>
        </p:nvSpPr>
        <p:spPr>
          <a:xfrm flipH="1">
            <a:off x="3531272" y="504551"/>
            <a:ext cx="17100" cy="4048500"/>
          </a:xfrm>
          <a:prstGeom prst="rect">
            <a:avLst/>
          </a:prstGeom>
          <a:blipFill rotWithShape="1">
            <a:blip r:embed="rId5">
              <a:alphaModFix/>
            </a:blip>
            <a:stretch>
              <a:fillRect/>
            </a:stretch>
          </a:blip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900"/>
              <a:buFont typeface="Commissioner"/>
              <a:buNone/>
            </a:pPr>
            <a:endParaRPr sz="1900" b="0" i="0" u="none" strike="noStrike" cap="none">
              <a:solidFill>
                <a:srgbClr val="000000"/>
              </a:solidFill>
              <a:latin typeface="Commissioner"/>
              <a:ea typeface="Commissioner"/>
              <a:cs typeface="Commissioner"/>
              <a:sym typeface="Commissioner"/>
            </a:endParaRPr>
          </a:p>
        </p:txBody>
      </p:sp>
      <p:sp>
        <p:nvSpPr>
          <p:cNvPr id="448" name="Google Shape;448;p30"/>
          <p:cNvSpPr/>
          <p:nvPr/>
        </p:nvSpPr>
        <p:spPr>
          <a:xfrm rot="-5400000" flipH="1">
            <a:off x="5560687" y="-346289"/>
            <a:ext cx="17100" cy="5753700"/>
          </a:xfrm>
          <a:prstGeom prst="rect">
            <a:avLst/>
          </a:prstGeom>
          <a:blipFill rotWithShape="1">
            <a:blip r:embed="rId5">
              <a:alphaModFix/>
            </a:blip>
            <a:stretch>
              <a:fillRect/>
            </a:stretch>
          </a:blip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900"/>
              <a:buFont typeface="Commissioner"/>
              <a:buNone/>
            </a:pPr>
            <a:endParaRPr sz="1900" b="0" i="0" u="none" strike="noStrike" cap="none">
              <a:solidFill>
                <a:srgbClr val="000000"/>
              </a:solidFill>
              <a:latin typeface="Commissioner"/>
              <a:ea typeface="Commissioner"/>
              <a:cs typeface="Commissioner"/>
              <a:sym typeface="Commissioner"/>
            </a:endParaRPr>
          </a:p>
        </p:txBody>
      </p:sp>
      <p:sp>
        <p:nvSpPr>
          <p:cNvPr id="449" name="Google Shape;449;p30"/>
          <p:cNvSpPr txBox="1">
            <a:spLocks noGrp="1"/>
          </p:cNvSpPr>
          <p:nvPr>
            <p:ph type="body" idx="2"/>
          </p:nvPr>
        </p:nvSpPr>
        <p:spPr>
          <a:xfrm>
            <a:off x="3618043" y="504551"/>
            <a:ext cx="4665900" cy="835500"/>
          </a:xfrm>
          <a:prstGeom prst="rect">
            <a:avLst/>
          </a:prstGeom>
          <a:noFill/>
          <a:ln>
            <a:noFill/>
          </a:ln>
        </p:spPr>
        <p:txBody>
          <a:bodyPr spcFirstLastPara="1" wrap="square" lIns="19050" tIns="19050" rIns="19050" bIns="19050" anchor="ctr" anchorCtr="0">
            <a:normAutofit/>
          </a:bodyPr>
          <a:lstStyle>
            <a:lvl1pPr marL="457200" lvl="0" indent="-228600" algn="l" rtl="0">
              <a:lnSpc>
                <a:spcPct val="100000"/>
              </a:lnSpc>
              <a:spcBef>
                <a:spcPts val="0"/>
              </a:spcBef>
              <a:spcAft>
                <a:spcPts val="0"/>
              </a:spcAft>
              <a:buClr>
                <a:srgbClr val="FFFFFF"/>
              </a:buClr>
              <a:buSzPts val="700"/>
              <a:buFont typeface="Commissioner"/>
              <a:buNone/>
              <a:defRPr sz="1000" i="1">
                <a:solidFill>
                  <a:srgbClr val="FFFFFF"/>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450" name="Google Shape;450;p30"/>
          <p:cNvSpPr txBox="1">
            <a:spLocks noGrp="1"/>
          </p:cNvSpPr>
          <p:nvPr>
            <p:ph type="body" idx="3"/>
          </p:nvPr>
        </p:nvSpPr>
        <p:spPr>
          <a:xfrm>
            <a:off x="3618043" y="1558454"/>
            <a:ext cx="4665900" cy="835500"/>
          </a:xfrm>
          <a:prstGeom prst="rect">
            <a:avLst/>
          </a:prstGeom>
          <a:noFill/>
          <a:ln>
            <a:noFill/>
          </a:ln>
        </p:spPr>
        <p:txBody>
          <a:bodyPr spcFirstLastPara="1" wrap="square" lIns="19050" tIns="19050" rIns="19050" bIns="19050" anchor="ctr" anchorCtr="0">
            <a:normAutofit/>
          </a:bodyPr>
          <a:lstStyle>
            <a:lvl1pPr marL="457200" lvl="0" indent="-228600" algn="l" rtl="0">
              <a:lnSpc>
                <a:spcPct val="100000"/>
              </a:lnSpc>
              <a:spcBef>
                <a:spcPts val="0"/>
              </a:spcBef>
              <a:spcAft>
                <a:spcPts val="0"/>
              </a:spcAft>
              <a:buClr>
                <a:srgbClr val="FFFFFF"/>
              </a:buClr>
              <a:buSzPts val="700"/>
              <a:buFont typeface="Commissioner"/>
              <a:buNone/>
              <a:defRPr sz="1000" b="0" i="1" u="none" strike="noStrike" cap="none">
                <a:solidFill>
                  <a:srgbClr val="FFFFFF"/>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451" name="Google Shape;451;p30"/>
          <p:cNvSpPr txBox="1">
            <a:spLocks noGrp="1"/>
          </p:cNvSpPr>
          <p:nvPr>
            <p:ph type="body" idx="4"/>
          </p:nvPr>
        </p:nvSpPr>
        <p:spPr>
          <a:xfrm>
            <a:off x="3614971" y="2621419"/>
            <a:ext cx="4665900" cy="835500"/>
          </a:xfrm>
          <a:prstGeom prst="rect">
            <a:avLst/>
          </a:prstGeom>
          <a:noFill/>
          <a:ln>
            <a:noFill/>
          </a:ln>
        </p:spPr>
        <p:txBody>
          <a:bodyPr spcFirstLastPara="1" wrap="square" lIns="19050" tIns="19050" rIns="19050" bIns="19050" anchor="ctr" anchorCtr="0">
            <a:normAutofit/>
          </a:bodyPr>
          <a:lstStyle>
            <a:lvl1pPr marL="457200" lvl="0" indent="-228600" algn="l" rtl="0">
              <a:lnSpc>
                <a:spcPct val="100000"/>
              </a:lnSpc>
              <a:spcBef>
                <a:spcPts val="0"/>
              </a:spcBef>
              <a:spcAft>
                <a:spcPts val="0"/>
              </a:spcAft>
              <a:buClr>
                <a:srgbClr val="FFFFFF"/>
              </a:buClr>
              <a:buSzPts val="700"/>
              <a:buFont typeface="Commissioner"/>
              <a:buNone/>
              <a:defRPr sz="1000" b="0" i="1" u="none" strike="noStrike" cap="none">
                <a:solidFill>
                  <a:srgbClr val="FFFFFF"/>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452" name="Google Shape;452;p30"/>
          <p:cNvSpPr txBox="1">
            <a:spLocks noGrp="1"/>
          </p:cNvSpPr>
          <p:nvPr>
            <p:ph type="body" idx="5"/>
          </p:nvPr>
        </p:nvSpPr>
        <p:spPr>
          <a:xfrm>
            <a:off x="2692388" y="812882"/>
            <a:ext cx="762000" cy="214500"/>
          </a:xfrm>
          <a:prstGeom prst="rect">
            <a:avLst/>
          </a:prstGeom>
          <a:noFill/>
          <a:ln>
            <a:noFill/>
          </a:ln>
        </p:spPr>
        <p:txBody>
          <a:bodyPr spcFirstLastPara="1" wrap="square" lIns="19050" tIns="19050" rIns="19050" bIns="19050" anchor="ctr" anchorCtr="0">
            <a:noAutofit/>
          </a:bodyPr>
          <a:lstStyle>
            <a:lvl1pPr marL="457200" lvl="0" indent="-228600" algn="l" rtl="0">
              <a:lnSpc>
                <a:spcPct val="100000"/>
              </a:lnSpc>
              <a:spcBef>
                <a:spcPts val="0"/>
              </a:spcBef>
              <a:spcAft>
                <a:spcPts val="0"/>
              </a:spcAft>
              <a:buClr>
                <a:srgbClr val="F8C346"/>
              </a:buClr>
              <a:buSzPts val="1000"/>
              <a:buFont typeface="Commissioner"/>
              <a:buNone/>
              <a:defRPr sz="1400" i="1">
                <a:solidFill>
                  <a:srgbClr val="F8C346"/>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453" name="Google Shape;453;p30"/>
          <p:cNvSpPr txBox="1">
            <a:spLocks noGrp="1"/>
          </p:cNvSpPr>
          <p:nvPr>
            <p:ph type="body" idx="6"/>
          </p:nvPr>
        </p:nvSpPr>
        <p:spPr>
          <a:xfrm>
            <a:off x="2692388" y="1868869"/>
            <a:ext cx="762000" cy="214500"/>
          </a:xfrm>
          <a:prstGeom prst="rect">
            <a:avLst/>
          </a:prstGeom>
          <a:noFill/>
          <a:ln>
            <a:noFill/>
          </a:ln>
        </p:spPr>
        <p:txBody>
          <a:bodyPr spcFirstLastPara="1" wrap="square" lIns="19050" tIns="19050" rIns="19050" bIns="19050" anchor="ctr" anchorCtr="0">
            <a:noAutofit/>
          </a:bodyPr>
          <a:lstStyle>
            <a:lvl1pPr marL="457200" lvl="0" indent="-228600" algn="l" rtl="0">
              <a:lnSpc>
                <a:spcPct val="100000"/>
              </a:lnSpc>
              <a:spcBef>
                <a:spcPts val="0"/>
              </a:spcBef>
              <a:spcAft>
                <a:spcPts val="0"/>
              </a:spcAft>
              <a:buClr>
                <a:srgbClr val="F8C346"/>
              </a:buClr>
              <a:buSzPts val="1000"/>
              <a:buFont typeface="Commissioner"/>
              <a:buNone/>
              <a:defRPr sz="1400" i="1">
                <a:solidFill>
                  <a:srgbClr val="F8C346"/>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454" name="Google Shape;454;p30"/>
          <p:cNvSpPr txBox="1">
            <a:spLocks noGrp="1"/>
          </p:cNvSpPr>
          <p:nvPr>
            <p:ph type="body" idx="7"/>
          </p:nvPr>
        </p:nvSpPr>
        <p:spPr>
          <a:xfrm>
            <a:off x="2692388" y="2930588"/>
            <a:ext cx="762000" cy="214500"/>
          </a:xfrm>
          <a:prstGeom prst="rect">
            <a:avLst/>
          </a:prstGeom>
          <a:noFill/>
          <a:ln>
            <a:noFill/>
          </a:ln>
        </p:spPr>
        <p:txBody>
          <a:bodyPr spcFirstLastPara="1" wrap="square" lIns="19050" tIns="19050" rIns="19050" bIns="19050" anchor="ctr" anchorCtr="0">
            <a:noAutofit/>
          </a:bodyPr>
          <a:lstStyle>
            <a:lvl1pPr marL="457200" lvl="0" indent="-228600" algn="l" rtl="0">
              <a:lnSpc>
                <a:spcPct val="100000"/>
              </a:lnSpc>
              <a:spcBef>
                <a:spcPts val="0"/>
              </a:spcBef>
              <a:spcAft>
                <a:spcPts val="0"/>
              </a:spcAft>
              <a:buClr>
                <a:srgbClr val="F8C346"/>
              </a:buClr>
              <a:buSzPts val="1000"/>
              <a:buFont typeface="Commissioner"/>
              <a:buNone/>
              <a:defRPr sz="1400" i="1">
                <a:solidFill>
                  <a:srgbClr val="F8C346"/>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455" name="Google Shape;455;p30"/>
          <p:cNvSpPr txBox="1">
            <a:spLocks noGrp="1"/>
          </p:cNvSpPr>
          <p:nvPr>
            <p:ph type="body" idx="8"/>
          </p:nvPr>
        </p:nvSpPr>
        <p:spPr>
          <a:xfrm>
            <a:off x="3614971" y="3673006"/>
            <a:ext cx="4665900" cy="835500"/>
          </a:xfrm>
          <a:prstGeom prst="rect">
            <a:avLst/>
          </a:prstGeom>
          <a:noFill/>
          <a:ln>
            <a:noFill/>
          </a:ln>
        </p:spPr>
        <p:txBody>
          <a:bodyPr spcFirstLastPara="1" wrap="square" lIns="19050" tIns="19050" rIns="19050" bIns="19050" anchor="ctr" anchorCtr="0">
            <a:normAutofit/>
          </a:bodyPr>
          <a:lstStyle>
            <a:lvl1pPr marL="457200" lvl="0" indent="-228600" algn="l" rtl="0">
              <a:lnSpc>
                <a:spcPct val="100000"/>
              </a:lnSpc>
              <a:spcBef>
                <a:spcPts val="0"/>
              </a:spcBef>
              <a:spcAft>
                <a:spcPts val="0"/>
              </a:spcAft>
              <a:buClr>
                <a:srgbClr val="FFFFFF"/>
              </a:buClr>
              <a:buSzPts val="700"/>
              <a:buFont typeface="Commissioner"/>
              <a:buNone/>
              <a:defRPr sz="1000" b="0" i="1" u="none" strike="noStrike" cap="none">
                <a:solidFill>
                  <a:srgbClr val="FFFFFF"/>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456" name="Google Shape;456;p30"/>
          <p:cNvSpPr txBox="1">
            <a:spLocks noGrp="1"/>
          </p:cNvSpPr>
          <p:nvPr>
            <p:ph type="body" idx="9"/>
          </p:nvPr>
        </p:nvSpPr>
        <p:spPr>
          <a:xfrm>
            <a:off x="2692388" y="3983420"/>
            <a:ext cx="762000" cy="214500"/>
          </a:xfrm>
          <a:prstGeom prst="rect">
            <a:avLst/>
          </a:prstGeom>
          <a:noFill/>
          <a:ln>
            <a:noFill/>
          </a:ln>
        </p:spPr>
        <p:txBody>
          <a:bodyPr spcFirstLastPara="1" wrap="square" lIns="19050" tIns="19050" rIns="19050" bIns="19050" anchor="ctr" anchorCtr="0">
            <a:noAutofit/>
          </a:bodyPr>
          <a:lstStyle>
            <a:lvl1pPr marL="457200" lvl="0" indent="-228600" algn="l" rtl="0">
              <a:lnSpc>
                <a:spcPct val="100000"/>
              </a:lnSpc>
              <a:spcBef>
                <a:spcPts val="0"/>
              </a:spcBef>
              <a:spcAft>
                <a:spcPts val="0"/>
              </a:spcAft>
              <a:buClr>
                <a:srgbClr val="F8C346"/>
              </a:buClr>
              <a:buSzPts val="1000"/>
              <a:buFont typeface="Commissioner"/>
              <a:buNone/>
              <a:defRPr sz="1400" i="1">
                <a:solidFill>
                  <a:srgbClr val="F8C346"/>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457" name="Google Shape;457;p30"/>
          <p:cNvSpPr/>
          <p:nvPr/>
        </p:nvSpPr>
        <p:spPr>
          <a:xfrm rot="-5400000" flipH="1">
            <a:off x="5560687" y="-1418704"/>
            <a:ext cx="17100" cy="5753700"/>
          </a:xfrm>
          <a:prstGeom prst="rect">
            <a:avLst/>
          </a:prstGeom>
          <a:blipFill rotWithShape="1">
            <a:blip r:embed="rId5">
              <a:alphaModFix/>
            </a:blip>
            <a:stretch>
              <a:fillRect/>
            </a:stretch>
          </a:blip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900"/>
              <a:buFont typeface="Commissioner"/>
              <a:buNone/>
            </a:pPr>
            <a:endParaRPr sz="1900" b="0" i="0" u="none" strike="noStrike" cap="none">
              <a:solidFill>
                <a:srgbClr val="000000"/>
              </a:solidFill>
              <a:latin typeface="Commissioner"/>
              <a:ea typeface="Commissioner"/>
              <a:cs typeface="Commissioner"/>
              <a:sym typeface="Commissioner"/>
            </a:endParaRPr>
          </a:p>
        </p:txBody>
      </p:sp>
      <p:sp>
        <p:nvSpPr>
          <p:cNvPr id="458" name="Google Shape;458;p30"/>
          <p:cNvSpPr/>
          <p:nvPr/>
        </p:nvSpPr>
        <p:spPr>
          <a:xfrm rot="-5400000" flipH="1">
            <a:off x="5560686" y="697971"/>
            <a:ext cx="17100" cy="5753700"/>
          </a:xfrm>
          <a:prstGeom prst="rect">
            <a:avLst/>
          </a:prstGeom>
          <a:blipFill rotWithShape="1">
            <a:blip r:embed="rId5">
              <a:alphaModFix/>
            </a:blip>
            <a:stretch>
              <a:fillRect/>
            </a:stretch>
          </a:blip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900"/>
              <a:buFont typeface="Commissioner"/>
              <a:buNone/>
            </a:pPr>
            <a:endParaRPr sz="1900" b="0" i="0" u="none" strike="noStrike" cap="none">
              <a:solidFill>
                <a:srgbClr val="000000"/>
              </a:solidFill>
              <a:latin typeface="Commissioner"/>
              <a:ea typeface="Commissioner"/>
              <a:cs typeface="Commissioner"/>
              <a:sym typeface="Commissione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w photo">
  <p:cSld name="Title w photo">
    <p:spTree>
      <p:nvGrpSpPr>
        <p:cNvPr id="1" name="Shape 459"/>
        <p:cNvGrpSpPr/>
        <p:nvPr/>
      </p:nvGrpSpPr>
      <p:grpSpPr>
        <a:xfrm>
          <a:off x="0" y="0"/>
          <a:ext cx="0" cy="0"/>
          <a:chOff x="0" y="0"/>
          <a:chExt cx="0" cy="0"/>
        </a:xfrm>
      </p:grpSpPr>
      <p:pic>
        <p:nvPicPr>
          <p:cNvPr id="460" name="Google Shape;460;p31"/>
          <p:cNvPicPr preferRelativeResize="0"/>
          <p:nvPr/>
        </p:nvPicPr>
        <p:blipFill rotWithShape="1">
          <a:blip r:embed="rId2">
            <a:alphaModFix/>
          </a:blip>
          <a:srcRect/>
          <a:stretch/>
        </p:blipFill>
        <p:spPr>
          <a:xfrm>
            <a:off x="-33663" y="-16808"/>
            <a:ext cx="2409272" cy="5155843"/>
          </a:xfrm>
          <a:prstGeom prst="rect">
            <a:avLst/>
          </a:prstGeom>
          <a:noFill/>
          <a:ln>
            <a:noFill/>
          </a:ln>
        </p:spPr>
      </p:pic>
      <p:sp>
        <p:nvSpPr>
          <p:cNvPr id="461" name="Google Shape;461;p31"/>
          <p:cNvSpPr/>
          <p:nvPr/>
        </p:nvSpPr>
        <p:spPr>
          <a:xfrm>
            <a:off x="-53910" y="-47399"/>
            <a:ext cx="2429700" cy="5217000"/>
          </a:xfrm>
          <a:prstGeom prst="rect">
            <a:avLst/>
          </a:prstGeom>
          <a:solidFill>
            <a:srgbClr val="FCE6BE">
              <a:alpha val="298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900"/>
              <a:buFont typeface="Commissioner"/>
              <a:buNone/>
            </a:pPr>
            <a:endParaRPr sz="1900" b="0" i="0" u="none" strike="noStrike" cap="none">
              <a:solidFill>
                <a:srgbClr val="000000"/>
              </a:solidFill>
              <a:latin typeface="Commissioner"/>
              <a:ea typeface="Commissioner"/>
              <a:cs typeface="Commissioner"/>
              <a:sym typeface="Commissioner"/>
            </a:endParaRPr>
          </a:p>
        </p:txBody>
      </p:sp>
      <p:pic>
        <p:nvPicPr>
          <p:cNvPr id="462" name="Google Shape;462;p31" descr="Image"/>
          <p:cNvPicPr preferRelativeResize="0"/>
          <p:nvPr/>
        </p:nvPicPr>
        <p:blipFill rotWithShape="1">
          <a:blip r:embed="rId3">
            <a:alphaModFix/>
          </a:blip>
          <a:srcRect/>
          <a:stretch/>
        </p:blipFill>
        <p:spPr>
          <a:xfrm>
            <a:off x="306758" y="255612"/>
            <a:ext cx="1127946" cy="178525"/>
          </a:xfrm>
          <a:prstGeom prst="rect">
            <a:avLst/>
          </a:prstGeom>
          <a:noFill/>
          <a:ln>
            <a:noFill/>
          </a:ln>
        </p:spPr>
      </p:pic>
      <p:sp>
        <p:nvSpPr>
          <p:cNvPr id="463" name="Google Shape;463;p31"/>
          <p:cNvSpPr txBox="1">
            <a:spLocks noGrp="1"/>
          </p:cNvSpPr>
          <p:nvPr>
            <p:ph type="body" idx="1"/>
          </p:nvPr>
        </p:nvSpPr>
        <p:spPr>
          <a:xfrm>
            <a:off x="274439" y="1820008"/>
            <a:ext cx="1620300" cy="15828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FFFFF"/>
              </a:buClr>
              <a:buSzPts val="1700"/>
              <a:buFont typeface="Commissioner SemiBold"/>
              <a:buNone/>
              <a:defRPr sz="2300">
                <a:solidFill>
                  <a:srgbClr val="FFFFFF"/>
                </a:solidFill>
                <a:latin typeface="Commissioner SemiBold"/>
                <a:ea typeface="Commissioner SemiBold"/>
                <a:cs typeface="Commissioner SemiBold"/>
                <a:sym typeface="Commissioner SemiBold"/>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464" name="Google Shape;464;p31"/>
          <p:cNvSpPr txBox="1">
            <a:spLocks noGrp="1"/>
          </p:cNvSpPr>
          <p:nvPr>
            <p:ph type="sldNum" idx="12"/>
          </p:nvPr>
        </p:nvSpPr>
        <p:spPr>
          <a:xfrm>
            <a:off x="8876887" y="4849611"/>
            <a:ext cx="168900" cy="161700"/>
          </a:xfrm>
          <a:prstGeom prst="rect">
            <a:avLst/>
          </a:prstGeom>
          <a:noFill/>
          <a:ln>
            <a:noFill/>
          </a:ln>
        </p:spPr>
        <p:txBody>
          <a:bodyPr spcFirstLastPara="1" wrap="square" lIns="19050" tIns="19050" rIns="19050" bIns="19050" anchor="t" anchorCtr="0">
            <a:spAutoFit/>
          </a:bodyPr>
          <a:lstStyle>
            <a:lvl1pPr marL="0" marR="0" lvl="0"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1pPr>
            <a:lvl2pPr marL="0" marR="0" lvl="1"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2pPr>
            <a:lvl3pPr marL="0" marR="0" lvl="2"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3pPr>
            <a:lvl4pPr marL="0" marR="0" lvl="3"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4pPr>
            <a:lvl5pPr marL="0" marR="0" lvl="4"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5pPr>
            <a:lvl6pPr marL="0" marR="0" lvl="5"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6pPr>
            <a:lvl7pPr marL="0" marR="0" lvl="6"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7pPr>
            <a:lvl8pPr marL="0" marR="0" lvl="7"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8pPr>
            <a:lvl9pPr marL="0" marR="0" lvl="8"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9pPr>
          </a:lstStyle>
          <a:p>
            <a:pPr marL="0" lvl="0" indent="0" algn="ctr" rtl="0">
              <a:spcBef>
                <a:spcPts val="0"/>
              </a:spcBef>
              <a:spcAft>
                <a:spcPts val="0"/>
              </a:spcAft>
              <a:buNone/>
            </a:pPr>
            <a:fld id="{00000000-1234-1234-1234-123412341234}" type="slidenum">
              <a:rPr lang="en"/>
              <a:t>‹#›</a:t>
            </a:fld>
            <a:endParaRPr/>
          </a:p>
        </p:txBody>
      </p:sp>
      <p:pic>
        <p:nvPicPr>
          <p:cNvPr id="465" name="Google Shape;465;p31" descr="Image"/>
          <p:cNvPicPr preferRelativeResize="0"/>
          <p:nvPr/>
        </p:nvPicPr>
        <p:blipFill rotWithShape="1">
          <a:blip r:embed="rId4">
            <a:alphaModFix/>
          </a:blip>
          <a:srcRect/>
          <a:stretch/>
        </p:blipFill>
        <p:spPr>
          <a:xfrm>
            <a:off x="1201537" y="4029435"/>
            <a:ext cx="1609620" cy="158637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age Divider">
  <p:cSld name="Page Divider">
    <p:spTree>
      <p:nvGrpSpPr>
        <p:cNvPr id="1" name="Shape 466"/>
        <p:cNvGrpSpPr/>
        <p:nvPr/>
      </p:nvGrpSpPr>
      <p:grpSpPr>
        <a:xfrm>
          <a:off x="0" y="0"/>
          <a:ext cx="0" cy="0"/>
          <a:chOff x="0" y="0"/>
          <a:chExt cx="0" cy="0"/>
        </a:xfrm>
      </p:grpSpPr>
      <p:pic>
        <p:nvPicPr>
          <p:cNvPr id="467" name="Google Shape;467;p32" descr="Image"/>
          <p:cNvPicPr preferRelativeResize="0"/>
          <p:nvPr/>
        </p:nvPicPr>
        <p:blipFill rotWithShape="1">
          <a:blip r:embed="rId2">
            <a:alphaModFix/>
          </a:blip>
          <a:srcRect/>
          <a:stretch/>
        </p:blipFill>
        <p:spPr>
          <a:xfrm>
            <a:off x="1059232" y="1110006"/>
            <a:ext cx="1670928" cy="264466"/>
          </a:xfrm>
          <a:prstGeom prst="rect">
            <a:avLst/>
          </a:prstGeom>
          <a:noFill/>
          <a:ln>
            <a:noFill/>
          </a:ln>
        </p:spPr>
      </p:pic>
      <p:pic>
        <p:nvPicPr>
          <p:cNvPr id="468" name="Google Shape;468;p32"/>
          <p:cNvPicPr preferRelativeResize="0"/>
          <p:nvPr/>
        </p:nvPicPr>
        <p:blipFill rotWithShape="1">
          <a:blip r:embed="rId3">
            <a:alphaModFix/>
          </a:blip>
          <a:srcRect/>
          <a:stretch/>
        </p:blipFill>
        <p:spPr>
          <a:xfrm>
            <a:off x="1037184" y="410173"/>
            <a:ext cx="388962" cy="344651"/>
          </a:xfrm>
          <a:prstGeom prst="rect">
            <a:avLst/>
          </a:prstGeom>
          <a:noFill/>
          <a:ln>
            <a:noFill/>
          </a:ln>
        </p:spPr>
      </p:pic>
      <p:pic>
        <p:nvPicPr>
          <p:cNvPr id="469" name="Google Shape;469;p32" descr="Image"/>
          <p:cNvPicPr preferRelativeResize="0"/>
          <p:nvPr/>
        </p:nvPicPr>
        <p:blipFill rotWithShape="1">
          <a:blip r:embed="rId4">
            <a:alphaModFix/>
          </a:blip>
          <a:srcRect t="-1030"/>
          <a:stretch/>
        </p:blipFill>
        <p:spPr>
          <a:xfrm>
            <a:off x="6286500" y="785813"/>
            <a:ext cx="2864643" cy="3486150"/>
          </a:xfrm>
          <a:prstGeom prst="rect">
            <a:avLst/>
          </a:prstGeom>
          <a:noFill/>
          <a:ln>
            <a:noFill/>
          </a:ln>
        </p:spPr>
      </p:pic>
      <p:sp>
        <p:nvSpPr>
          <p:cNvPr id="470" name="Google Shape;470;p32"/>
          <p:cNvSpPr txBox="1">
            <a:spLocks noGrp="1"/>
          </p:cNvSpPr>
          <p:nvPr>
            <p:ph type="body" idx="1"/>
          </p:nvPr>
        </p:nvSpPr>
        <p:spPr>
          <a:xfrm>
            <a:off x="1059232" y="2345222"/>
            <a:ext cx="2977800" cy="476100"/>
          </a:xfrm>
          <a:prstGeom prst="rect">
            <a:avLst/>
          </a:prstGeom>
          <a:noFill/>
          <a:ln>
            <a:noFill/>
          </a:ln>
        </p:spPr>
        <p:txBody>
          <a:bodyPr spcFirstLastPara="1" wrap="square" lIns="19050" tIns="19050" rIns="19050" bIns="19050" anchor="ctr" anchorCtr="0">
            <a:noAutofit/>
          </a:bodyPr>
          <a:lstStyle>
            <a:lvl1pPr marL="457200" lvl="0" indent="-228600" algn="l" rtl="0">
              <a:lnSpc>
                <a:spcPct val="100000"/>
              </a:lnSpc>
              <a:spcBef>
                <a:spcPts val="0"/>
              </a:spcBef>
              <a:spcAft>
                <a:spcPts val="0"/>
              </a:spcAft>
              <a:buClr>
                <a:srgbClr val="FFFFFF"/>
              </a:buClr>
              <a:buSzPts val="2000"/>
              <a:buFont typeface="Commissioner SemiBold"/>
              <a:buNone/>
              <a:defRPr sz="2700">
                <a:solidFill>
                  <a:srgbClr val="FFFFFF"/>
                </a:solidFill>
                <a:latin typeface="Commissioner SemiBold"/>
                <a:ea typeface="Commissioner SemiBold"/>
                <a:cs typeface="Commissioner SemiBold"/>
                <a:sym typeface="Commissioner SemiBold"/>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age Divider_2">
  <p:cSld name="Page Divider_2">
    <p:spTree>
      <p:nvGrpSpPr>
        <p:cNvPr id="1" name="Shape 471"/>
        <p:cNvGrpSpPr/>
        <p:nvPr/>
      </p:nvGrpSpPr>
      <p:grpSpPr>
        <a:xfrm>
          <a:off x="0" y="0"/>
          <a:ext cx="0" cy="0"/>
          <a:chOff x="0" y="0"/>
          <a:chExt cx="0" cy="0"/>
        </a:xfrm>
      </p:grpSpPr>
      <p:pic>
        <p:nvPicPr>
          <p:cNvPr id="472" name="Google Shape;472;p33" descr="Image"/>
          <p:cNvPicPr preferRelativeResize="0"/>
          <p:nvPr/>
        </p:nvPicPr>
        <p:blipFill rotWithShape="1">
          <a:blip r:embed="rId2">
            <a:alphaModFix/>
          </a:blip>
          <a:srcRect/>
          <a:stretch/>
        </p:blipFill>
        <p:spPr>
          <a:xfrm>
            <a:off x="1059232" y="1110006"/>
            <a:ext cx="1670928" cy="264466"/>
          </a:xfrm>
          <a:prstGeom prst="rect">
            <a:avLst/>
          </a:prstGeom>
          <a:noFill/>
          <a:ln>
            <a:noFill/>
          </a:ln>
        </p:spPr>
      </p:pic>
      <p:pic>
        <p:nvPicPr>
          <p:cNvPr id="473" name="Google Shape;473;p33"/>
          <p:cNvPicPr preferRelativeResize="0"/>
          <p:nvPr/>
        </p:nvPicPr>
        <p:blipFill rotWithShape="1">
          <a:blip r:embed="rId3">
            <a:alphaModFix/>
          </a:blip>
          <a:srcRect/>
          <a:stretch/>
        </p:blipFill>
        <p:spPr>
          <a:xfrm>
            <a:off x="1037184" y="410173"/>
            <a:ext cx="388962" cy="344651"/>
          </a:xfrm>
          <a:prstGeom prst="rect">
            <a:avLst/>
          </a:prstGeom>
          <a:noFill/>
          <a:ln>
            <a:noFill/>
          </a:ln>
        </p:spPr>
      </p:pic>
      <p:pic>
        <p:nvPicPr>
          <p:cNvPr id="474" name="Google Shape;474;p33" descr="Image"/>
          <p:cNvPicPr preferRelativeResize="0"/>
          <p:nvPr/>
        </p:nvPicPr>
        <p:blipFill rotWithShape="1">
          <a:blip r:embed="rId4">
            <a:alphaModFix/>
          </a:blip>
          <a:srcRect/>
          <a:stretch/>
        </p:blipFill>
        <p:spPr>
          <a:xfrm>
            <a:off x="5560223" y="589092"/>
            <a:ext cx="3583777" cy="3988526"/>
          </a:xfrm>
          <a:prstGeom prst="rect">
            <a:avLst/>
          </a:prstGeom>
          <a:noFill/>
          <a:ln>
            <a:noFill/>
          </a:ln>
        </p:spPr>
      </p:pic>
      <p:sp>
        <p:nvSpPr>
          <p:cNvPr id="475" name="Google Shape;475;p33"/>
          <p:cNvSpPr txBox="1">
            <a:spLocks noGrp="1"/>
          </p:cNvSpPr>
          <p:nvPr>
            <p:ph type="body" idx="1"/>
          </p:nvPr>
        </p:nvSpPr>
        <p:spPr>
          <a:xfrm>
            <a:off x="1059232" y="2345222"/>
            <a:ext cx="2977800" cy="476100"/>
          </a:xfrm>
          <a:prstGeom prst="rect">
            <a:avLst/>
          </a:prstGeom>
          <a:noFill/>
          <a:ln>
            <a:noFill/>
          </a:ln>
        </p:spPr>
        <p:txBody>
          <a:bodyPr spcFirstLastPara="1" wrap="square" lIns="19050" tIns="19050" rIns="19050" bIns="19050" anchor="ctr" anchorCtr="0">
            <a:noAutofit/>
          </a:bodyPr>
          <a:lstStyle>
            <a:lvl1pPr marL="457200" lvl="0" indent="-228600" algn="l" rtl="0">
              <a:lnSpc>
                <a:spcPct val="100000"/>
              </a:lnSpc>
              <a:spcBef>
                <a:spcPts val="0"/>
              </a:spcBef>
              <a:spcAft>
                <a:spcPts val="0"/>
              </a:spcAft>
              <a:buClr>
                <a:srgbClr val="FFFFFF"/>
              </a:buClr>
              <a:buSzPts val="2000"/>
              <a:buFont typeface="Commissioner SemiBold"/>
              <a:buNone/>
              <a:defRPr sz="2700">
                <a:solidFill>
                  <a:srgbClr val="FFFFFF"/>
                </a:solidFill>
                <a:latin typeface="Commissioner SemiBold"/>
                <a:ea typeface="Commissioner SemiBold"/>
                <a:cs typeface="Commissioner SemiBold"/>
                <a:sym typeface="Commissioner SemiBold"/>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Empty Slide">
  <p:cSld name="Empty Slide">
    <p:spTree>
      <p:nvGrpSpPr>
        <p:cNvPr id="1" name="Shape 476"/>
        <p:cNvGrpSpPr/>
        <p:nvPr/>
      </p:nvGrpSpPr>
      <p:grpSpPr>
        <a:xfrm>
          <a:off x="0" y="0"/>
          <a:ext cx="0" cy="0"/>
          <a:chOff x="0" y="0"/>
          <a:chExt cx="0" cy="0"/>
        </a:xfrm>
      </p:grpSpPr>
      <p:pic>
        <p:nvPicPr>
          <p:cNvPr id="477" name="Google Shape;477;p34" descr="Image"/>
          <p:cNvPicPr preferRelativeResize="0"/>
          <p:nvPr/>
        </p:nvPicPr>
        <p:blipFill rotWithShape="1">
          <a:blip r:embed="rId2">
            <a:alphaModFix/>
          </a:blip>
          <a:srcRect/>
          <a:stretch/>
        </p:blipFill>
        <p:spPr>
          <a:xfrm>
            <a:off x="8008203" y="4055153"/>
            <a:ext cx="1609620" cy="1586374"/>
          </a:xfrm>
          <a:prstGeom prst="rect">
            <a:avLst/>
          </a:prstGeom>
          <a:noFill/>
          <a:ln>
            <a:noFill/>
          </a:ln>
        </p:spPr>
      </p:pic>
      <p:sp>
        <p:nvSpPr>
          <p:cNvPr id="478" name="Google Shape;478;p34"/>
          <p:cNvSpPr txBox="1">
            <a:spLocks noGrp="1"/>
          </p:cNvSpPr>
          <p:nvPr>
            <p:ph type="sldNum" idx="12"/>
          </p:nvPr>
        </p:nvSpPr>
        <p:spPr>
          <a:xfrm>
            <a:off x="4487542" y="4849611"/>
            <a:ext cx="168900" cy="161700"/>
          </a:xfrm>
          <a:prstGeom prst="rect">
            <a:avLst/>
          </a:prstGeom>
          <a:noFill/>
          <a:ln>
            <a:noFill/>
          </a:ln>
        </p:spPr>
        <p:txBody>
          <a:bodyPr spcFirstLastPara="1" wrap="square" lIns="19050" tIns="19050" rIns="19050" bIns="19050" anchor="t" anchorCtr="0">
            <a:spAutoFit/>
          </a:bodyPr>
          <a:lstStyle>
            <a:lvl1pPr marL="0" marR="0" lvl="0"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1pPr>
            <a:lvl2pPr marL="0" marR="0" lvl="1"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2pPr>
            <a:lvl3pPr marL="0" marR="0" lvl="2"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3pPr>
            <a:lvl4pPr marL="0" marR="0" lvl="3"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4pPr>
            <a:lvl5pPr marL="0" marR="0" lvl="4"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5pPr>
            <a:lvl6pPr marL="0" marR="0" lvl="5"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6pPr>
            <a:lvl7pPr marL="0" marR="0" lvl="6"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7pPr>
            <a:lvl8pPr marL="0" marR="0" lvl="7"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8pPr>
            <a:lvl9pPr marL="0" marR="0" lvl="8"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9pPr>
          </a:lstStyle>
          <a:p>
            <a:pPr marL="0" lvl="0" indent="0" algn="ctr" rtl="0">
              <a:spcBef>
                <a:spcPts val="0"/>
              </a:spcBef>
              <a:spcAft>
                <a:spcPts val="0"/>
              </a:spcAft>
              <a:buNone/>
            </a:pPr>
            <a:fld id="{00000000-1234-1234-1234-123412341234}" type="slidenum">
              <a:rPr lang="en"/>
              <a:t>‹#›</a:t>
            </a:fld>
            <a:endParaRPr/>
          </a:p>
        </p:txBody>
      </p:sp>
      <p:pic>
        <p:nvPicPr>
          <p:cNvPr id="479" name="Google Shape;479;p34" descr="Image"/>
          <p:cNvPicPr preferRelativeResize="0"/>
          <p:nvPr/>
        </p:nvPicPr>
        <p:blipFill rotWithShape="1">
          <a:blip r:embed="rId3">
            <a:alphaModFix/>
          </a:blip>
          <a:srcRect/>
          <a:stretch/>
        </p:blipFill>
        <p:spPr>
          <a:xfrm>
            <a:off x="306758" y="255612"/>
            <a:ext cx="1127946" cy="17852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480"/>
        <p:cNvGrpSpPr/>
        <p:nvPr/>
      </p:nvGrpSpPr>
      <p:grpSpPr>
        <a:xfrm>
          <a:off x="0" y="0"/>
          <a:ext cx="0" cy="0"/>
          <a:chOff x="0" y="0"/>
          <a:chExt cx="0" cy="0"/>
        </a:xfrm>
      </p:grpSpPr>
      <p:sp>
        <p:nvSpPr>
          <p:cNvPr id="481" name="Google Shape;481;p35"/>
          <p:cNvSpPr txBox="1">
            <a:spLocks noGrp="1"/>
          </p:cNvSpPr>
          <p:nvPr>
            <p:ph type="sldNum" idx="12"/>
          </p:nvPr>
        </p:nvSpPr>
        <p:spPr>
          <a:xfrm>
            <a:off x="4487542" y="4849611"/>
            <a:ext cx="168900" cy="161700"/>
          </a:xfrm>
          <a:prstGeom prst="rect">
            <a:avLst/>
          </a:prstGeom>
          <a:noFill/>
          <a:ln>
            <a:noFill/>
          </a:ln>
        </p:spPr>
        <p:txBody>
          <a:bodyPr spcFirstLastPara="1" wrap="square" lIns="19050" tIns="19050" rIns="19050" bIns="19050" anchor="t" anchorCtr="0">
            <a:spAutoFit/>
          </a:bodyPr>
          <a:lstStyle>
            <a:lvl1pPr marL="0" marR="0" lvl="0"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1pPr>
            <a:lvl2pPr marL="0" marR="0" lvl="1"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2pPr>
            <a:lvl3pPr marL="0" marR="0" lvl="2"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3pPr>
            <a:lvl4pPr marL="0" marR="0" lvl="3"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4pPr>
            <a:lvl5pPr marL="0" marR="0" lvl="4"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5pPr>
            <a:lvl6pPr marL="0" marR="0" lvl="5"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6pPr>
            <a:lvl7pPr marL="0" marR="0" lvl="6"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7pPr>
            <a:lvl8pPr marL="0" marR="0" lvl="7"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8pPr>
            <a:lvl9pPr marL="0" marR="0" lvl="8"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9pPr>
          </a:lstStyle>
          <a:p>
            <a:pPr marL="0" lvl="0" indent="0" algn="ctr" rtl="0">
              <a:spcBef>
                <a:spcPts val="0"/>
              </a:spcBef>
              <a:spcAft>
                <a:spcPts val="0"/>
              </a:spcAft>
              <a:buNone/>
            </a:pPr>
            <a:fld id="{00000000-1234-1234-1234-123412341234}" type="slidenum">
              <a:rPr lang="en"/>
              <a:t>‹#›</a:t>
            </a:fld>
            <a:endParaRPr/>
          </a:p>
        </p:txBody>
      </p:sp>
      <p:pic>
        <p:nvPicPr>
          <p:cNvPr id="482" name="Google Shape;482;p35" descr="Image"/>
          <p:cNvPicPr preferRelativeResize="0"/>
          <p:nvPr/>
        </p:nvPicPr>
        <p:blipFill rotWithShape="1">
          <a:blip r:embed="rId2">
            <a:alphaModFix/>
          </a:blip>
          <a:srcRect/>
          <a:stretch/>
        </p:blipFill>
        <p:spPr>
          <a:xfrm>
            <a:off x="8009067" y="4055153"/>
            <a:ext cx="1609620" cy="1586374"/>
          </a:xfrm>
          <a:prstGeom prst="rect">
            <a:avLst/>
          </a:prstGeom>
          <a:noFill/>
          <a:ln>
            <a:noFill/>
          </a:ln>
        </p:spPr>
      </p:pic>
      <p:pic>
        <p:nvPicPr>
          <p:cNvPr id="483" name="Google Shape;483;p35" descr="Image"/>
          <p:cNvPicPr preferRelativeResize="0"/>
          <p:nvPr/>
        </p:nvPicPr>
        <p:blipFill rotWithShape="1">
          <a:blip r:embed="rId3">
            <a:alphaModFix/>
          </a:blip>
          <a:srcRect/>
          <a:stretch/>
        </p:blipFill>
        <p:spPr>
          <a:xfrm>
            <a:off x="306758" y="255612"/>
            <a:ext cx="1127946" cy="178525"/>
          </a:xfrm>
          <a:prstGeom prst="rect">
            <a:avLst/>
          </a:prstGeom>
          <a:noFill/>
          <a:ln>
            <a:noFill/>
          </a:ln>
        </p:spPr>
      </p:pic>
      <p:sp>
        <p:nvSpPr>
          <p:cNvPr id="484" name="Google Shape;484;p35"/>
          <p:cNvSpPr txBox="1">
            <a:spLocks noGrp="1"/>
          </p:cNvSpPr>
          <p:nvPr>
            <p:ph type="body" idx="1"/>
          </p:nvPr>
        </p:nvSpPr>
        <p:spPr>
          <a:xfrm>
            <a:off x="1132795" y="718865"/>
            <a:ext cx="5553900" cy="379200"/>
          </a:xfrm>
          <a:prstGeom prst="rect">
            <a:avLst/>
          </a:prstGeom>
          <a:noFill/>
          <a:ln>
            <a:noFill/>
          </a:ln>
        </p:spPr>
        <p:txBody>
          <a:bodyPr spcFirstLastPara="1" wrap="square" lIns="19050" tIns="19050" rIns="19050" bIns="19050" anchor="b" anchorCtr="0">
            <a:normAutofit/>
          </a:bodyPr>
          <a:lstStyle>
            <a:lvl1pPr marL="457200" lvl="0" indent="-228600" algn="l" rtl="0">
              <a:lnSpc>
                <a:spcPct val="100000"/>
              </a:lnSpc>
              <a:spcBef>
                <a:spcPts val="0"/>
              </a:spcBef>
              <a:spcAft>
                <a:spcPts val="0"/>
              </a:spcAft>
              <a:buClr>
                <a:srgbClr val="FFFFFF"/>
              </a:buClr>
              <a:buSzPts val="1700"/>
              <a:buFont typeface="Commissioner SemiBold"/>
              <a:buNone/>
              <a:defRPr sz="2300">
                <a:solidFill>
                  <a:srgbClr val="FFFFFF"/>
                </a:solidFill>
                <a:latin typeface="Commissioner SemiBold"/>
                <a:ea typeface="Commissioner SemiBold"/>
                <a:cs typeface="Commissioner SemiBold"/>
                <a:sym typeface="Commissioner SemiBold"/>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mp; text box">
  <p:cSld name="Title &amp; text box">
    <p:spTree>
      <p:nvGrpSpPr>
        <p:cNvPr id="1" name="Shape 485"/>
        <p:cNvGrpSpPr/>
        <p:nvPr/>
      </p:nvGrpSpPr>
      <p:grpSpPr>
        <a:xfrm>
          <a:off x="0" y="0"/>
          <a:ext cx="0" cy="0"/>
          <a:chOff x="0" y="0"/>
          <a:chExt cx="0" cy="0"/>
        </a:xfrm>
      </p:grpSpPr>
      <p:sp>
        <p:nvSpPr>
          <p:cNvPr id="486" name="Google Shape;486;p36"/>
          <p:cNvSpPr txBox="1">
            <a:spLocks noGrp="1"/>
          </p:cNvSpPr>
          <p:nvPr>
            <p:ph type="sldNum" idx="12"/>
          </p:nvPr>
        </p:nvSpPr>
        <p:spPr>
          <a:xfrm>
            <a:off x="4487542" y="4849611"/>
            <a:ext cx="168900" cy="161700"/>
          </a:xfrm>
          <a:prstGeom prst="rect">
            <a:avLst/>
          </a:prstGeom>
          <a:noFill/>
          <a:ln>
            <a:noFill/>
          </a:ln>
        </p:spPr>
        <p:txBody>
          <a:bodyPr spcFirstLastPara="1" wrap="square" lIns="19050" tIns="19050" rIns="19050" bIns="19050" anchor="t" anchorCtr="0">
            <a:spAutoFit/>
          </a:bodyPr>
          <a:lstStyle>
            <a:lvl1pPr marL="0" marR="0" lvl="0"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1pPr>
            <a:lvl2pPr marL="0" marR="0" lvl="1"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2pPr>
            <a:lvl3pPr marL="0" marR="0" lvl="2"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3pPr>
            <a:lvl4pPr marL="0" marR="0" lvl="3"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4pPr>
            <a:lvl5pPr marL="0" marR="0" lvl="4"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5pPr>
            <a:lvl6pPr marL="0" marR="0" lvl="5"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6pPr>
            <a:lvl7pPr marL="0" marR="0" lvl="6"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7pPr>
            <a:lvl8pPr marL="0" marR="0" lvl="7"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8pPr>
            <a:lvl9pPr marL="0" marR="0" lvl="8"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9pPr>
          </a:lstStyle>
          <a:p>
            <a:pPr marL="0" lvl="0" indent="0" algn="ctr" rtl="0">
              <a:spcBef>
                <a:spcPts val="0"/>
              </a:spcBef>
              <a:spcAft>
                <a:spcPts val="0"/>
              </a:spcAft>
              <a:buNone/>
            </a:pPr>
            <a:fld id="{00000000-1234-1234-1234-123412341234}" type="slidenum">
              <a:rPr lang="en"/>
              <a:t>‹#›</a:t>
            </a:fld>
            <a:endParaRPr/>
          </a:p>
        </p:txBody>
      </p:sp>
      <p:pic>
        <p:nvPicPr>
          <p:cNvPr id="487" name="Google Shape;487;p36" descr="Image"/>
          <p:cNvPicPr preferRelativeResize="0"/>
          <p:nvPr/>
        </p:nvPicPr>
        <p:blipFill rotWithShape="1">
          <a:blip r:embed="rId2">
            <a:alphaModFix/>
          </a:blip>
          <a:srcRect/>
          <a:stretch/>
        </p:blipFill>
        <p:spPr>
          <a:xfrm>
            <a:off x="8009067" y="4055153"/>
            <a:ext cx="1609620" cy="1586374"/>
          </a:xfrm>
          <a:prstGeom prst="rect">
            <a:avLst/>
          </a:prstGeom>
          <a:noFill/>
          <a:ln>
            <a:noFill/>
          </a:ln>
        </p:spPr>
      </p:pic>
      <p:pic>
        <p:nvPicPr>
          <p:cNvPr id="488" name="Google Shape;488;p36" descr="Image"/>
          <p:cNvPicPr preferRelativeResize="0"/>
          <p:nvPr/>
        </p:nvPicPr>
        <p:blipFill rotWithShape="1">
          <a:blip r:embed="rId3">
            <a:alphaModFix/>
          </a:blip>
          <a:srcRect/>
          <a:stretch/>
        </p:blipFill>
        <p:spPr>
          <a:xfrm>
            <a:off x="306758" y="255612"/>
            <a:ext cx="1127946" cy="178525"/>
          </a:xfrm>
          <a:prstGeom prst="rect">
            <a:avLst/>
          </a:prstGeom>
          <a:noFill/>
          <a:ln>
            <a:noFill/>
          </a:ln>
        </p:spPr>
      </p:pic>
      <p:sp>
        <p:nvSpPr>
          <p:cNvPr id="489" name="Google Shape;489;p36"/>
          <p:cNvSpPr txBox="1">
            <a:spLocks noGrp="1"/>
          </p:cNvSpPr>
          <p:nvPr>
            <p:ph type="body" idx="1"/>
          </p:nvPr>
        </p:nvSpPr>
        <p:spPr>
          <a:xfrm>
            <a:off x="1132795" y="718865"/>
            <a:ext cx="5553900" cy="379200"/>
          </a:xfrm>
          <a:prstGeom prst="rect">
            <a:avLst/>
          </a:prstGeom>
          <a:noFill/>
          <a:ln>
            <a:noFill/>
          </a:ln>
        </p:spPr>
        <p:txBody>
          <a:bodyPr spcFirstLastPara="1" wrap="square" lIns="19050" tIns="19050" rIns="19050" bIns="19050" anchor="b" anchorCtr="0">
            <a:normAutofit/>
          </a:bodyPr>
          <a:lstStyle>
            <a:lvl1pPr marL="457200" lvl="0" indent="-228600" algn="l" rtl="0">
              <a:lnSpc>
                <a:spcPct val="100000"/>
              </a:lnSpc>
              <a:spcBef>
                <a:spcPts val="0"/>
              </a:spcBef>
              <a:spcAft>
                <a:spcPts val="0"/>
              </a:spcAft>
              <a:buClr>
                <a:srgbClr val="FFFFFF"/>
              </a:buClr>
              <a:buSzPts val="1700"/>
              <a:buFont typeface="Commissioner SemiBold"/>
              <a:buNone/>
              <a:defRPr sz="2300">
                <a:solidFill>
                  <a:srgbClr val="FFFFFF"/>
                </a:solidFill>
                <a:latin typeface="Commissioner SemiBold"/>
                <a:ea typeface="Commissioner SemiBold"/>
                <a:cs typeface="Commissioner SemiBold"/>
                <a:sym typeface="Commissioner SemiBold"/>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490" name="Google Shape;490;p36"/>
          <p:cNvSpPr txBox="1">
            <a:spLocks noGrp="1"/>
          </p:cNvSpPr>
          <p:nvPr>
            <p:ph type="body" idx="2"/>
          </p:nvPr>
        </p:nvSpPr>
        <p:spPr>
          <a:xfrm>
            <a:off x="1132795" y="1224643"/>
            <a:ext cx="7007400" cy="3192300"/>
          </a:xfrm>
          <a:prstGeom prst="rect">
            <a:avLst/>
          </a:prstGeom>
          <a:noFill/>
          <a:ln>
            <a:noFill/>
          </a:ln>
        </p:spPr>
        <p:txBody>
          <a:bodyPr spcFirstLastPara="1" wrap="square" lIns="19050" tIns="19050" rIns="19050" bIns="19050" anchor="t" anchorCtr="0">
            <a:noAutofit/>
          </a:bodyPr>
          <a:lstStyle>
            <a:lvl1pPr marL="457200" marR="0" lvl="0" indent="-228600" algn="l" rtl="0">
              <a:lnSpc>
                <a:spcPct val="100000"/>
              </a:lnSpc>
              <a:spcBef>
                <a:spcPts val="0"/>
              </a:spcBef>
              <a:spcAft>
                <a:spcPts val="0"/>
              </a:spcAft>
              <a:buClr>
                <a:srgbClr val="F8C346"/>
              </a:buClr>
              <a:buSzPts val="1100"/>
              <a:buFont typeface="Arial"/>
              <a:buNone/>
              <a:defRPr sz="1100"/>
            </a:lvl1pPr>
            <a:lvl2pPr marL="914400" lvl="1" indent="-355600" algn="l" rtl="0">
              <a:lnSpc>
                <a:spcPct val="100000"/>
              </a:lnSpc>
              <a:spcBef>
                <a:spcPts val="0"/>
              </a:spcBef>
              <a:spcAft>
                <a:spcPts val="0"/>
              </a:spcAft>
              <a:buSzPts val="2000"/>
              <a:buFont typeface="Arial"/>
              <a:buChar char="•"/>
              <a:defRPr/>
            </a:lvl2pPr>
            <a:lvl3pPr marL="1371600" lvl="2" indent="-228600" algn="l" rtl="0">
              <a:lnSpc>
                <a:spcPct val="100000"/>
              </a:lnSpc>
              <a:spcBef>
                <a:spcPts val="0"/>
              </a:spcBef>
              <a:spcAft>
                <a:spcPts val="0"/>
              </a:spcAft>
              <a:buClr>
                <a:schemeClr val="lt1"/>
              </a:buClr>
              <a:buSzPts val="500"/>
              <a:buNone/>
              <a:defRPr/>
            </a:lvl3pPr>
            <a:lvl4pPr marL="1828800" lvl="3" indent="-228600" algn="l" rtl="0">
              <a:lnSpc>
                <a:spcPct val="100000"/>
              </a:lnSpc>
              <a:spcBef>
                <a:spcPts val="0"/>
              </a:spcBef>
              <a:spcAft>
                <a:spcPts val="0"/>
              </a:spcAft>
              <a:buClr>
                <a:schemeClr val="lt1"/>
              </a:buClr>
              <a:buSzPts val="500"/>
              <a:buNone/>
              <a:defRPr/>
            </a:lvl4pPr>
            <a:lvl5pPr marL="2286000" lvl="4" indent="-228600" algn="l" rtl="0">
              <a:lnSpc>
                <a:spcPct val="100000"/>
              </a:lnSpc>
              <a:spcBef>
                <a:spcPts val="0"/>
              </a:spcBef>
              <a:spcAft>
                <a:spcPts val="0"/>
              </a:spcAft>
              <a:buClr>
                <a:schemeClr val="lt1"/>
              </a:buClr>
              <a:buSzPts val="500"/>
              <a:buNone/>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mp; bullets box">
  <p:cSld name="Title &amp; bullets box">
    <p:spTree>
      <p:nvGrpSpPr>
        <p:cNvPr id="1" name="Shape 491"/>
        <p:cNvGrpSpPr/>
        <p:nvPr/>
      </p:nvGrpSpPr>
      <p:grpSpPr>
        <a:xfrm>
          <a:off x="0" y="0"/>
          <a:ext cx="0" cy="0"/>
          <a:chOff x="0" y="0"/>
          <a:chExt cx="0" cy="0"/>
        </a:xfrm>
      </p:grpSpPr>
      <p:sp>
        <p:nvSpPr>
          <p:cNvPr id="492" name="Google Shape;492;p37"/>
          <p:cNvSpPr txBox="1">
            <a:spLocks noGrp="1"/>
          </p:cNvSpPr>
          <p:nvPr>
            <p:ph type="sldNum" idx="12"/>
          </p:nvPr>
        </p:nvSpPr>
        <p:spPr>
          <a:xfrm>
            <a:off x="4487542" y="4849611"/>
            <a:ext cx="168900" cy="161700"/>
          </a:xfrm>
          <a:prstGeom prst="rect">
            <a:avLst/>
          </a:prstGeom>
          <a:noFill/>
          <a:ln>
            <a:noFill/>
          </a:ln>
        </p:spPr>
        <p:txBody>
          <a:bodyPr spcFirstLastPara="1" wrap="square" lIns="19050" tIns="19050" rIns="19050" bIns="19050" anchor="t" anchorCtr="0">
            <a:spAutoFit/>
          </a:bodyPr>
          <a:lstStyle>
            <a:lvl1pPr marL="0" marR="0" lvl="0"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1pPr>
            <a:lvl2pPr marL="0" marR="0" lvl="1"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2pPr>
            <a:lvl3pPr marL="0" marR="0" lvl="2"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3pPr>
            <a:lvl4pPr marL="0" marR="0" lvl="3"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4pPr>
            <a:lvl5pPr marL="0" marR="0" lvl="4"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5pPr>
            <a:lvl6pPr marL="0" marR="0" lvl="5"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6pPr>
            <a:lvl7pPr marL="0" marR="0" lvl="6"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7pPr>
            <a:lvl8pPr marL="0" marR="0" lvl="7"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8pPr>
            <a:lvl9pPr marL="0" marR="0" lvl="8"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9pPr>
          </a:lstStyle>
          <a:p>
            <a:pPr marL="0" lvl="0" indent="0" algn="ctr" rtl="0">
              <a:spcBef>
                <a:spcPts val="0"/>
              </a:spcBef>
              <a:spcAft>
                <a:spcPts val="0"/>
              </a:spcAft>
              <a:buNone/>
            </a:pPr>
            <a:fld id="{00000000-1234-1234-1234-123412341234}" type="slidenum">
              <a:rPr lang="en"/>
              <a:t>‹#›</a:t>
            </a:fld>
            <a:endParaRPr/>
          </a:p>
        </p:txBody>
      </p:sp>
      <p:pic>
        <p:nvPicPr>
          <p:cNvPr id="493" name="Google Shape;493;p37" descr="Image"/>
          <p:cNvPicPr preferRelativeResize="0"/>
          <p:nvPr/>
        </p:nvPicPr>
        <p:blipFill rotWithShape="1">
          <a:blip r:embed="rId2">
            <a:alphaModFix/>
          </a:blip>
          <a:srcRect/>
          <a:stretch/>
        </p:blipFill>
        <p:spPr>
          <a:xfrm>
            <a:off x="8009067" y="4055153"/>
            <a:ext cx="1609620" cy="1586374"/>
          </a:xfrm>
          <a:prstGeom prst="rect">
            <a:avLst/>
          </a:prstGeom>
          <a:noFill/>
          <a:ln>
            <a:noFill/>
          </a:ln>
        </p:spPr>
      </p:pic>
      <p:pic>
        <p:nvPicPr>
          <p:cNvPr id="494" name="Google Shape;494;p37" descr="Image"/>
          <p:cNvPicPr preferRelativeResize="0"/>
          <p:nvPr/>
        </p:nvPicPr>
        <p:blipFill rotWithShape="1">
          <a:blip r:embed="rId3">
            <a:alphaModFix/>
          </a:blip>
          <a:srcRect/>
          <a:stretch/>
        </p:blipFill>
        <p:spPr>
          <a:xfrm>
            <a:off x="306758" y="255612"/>
            <a:ext cx="1127946" cy="178525"/>
          </a:xfrm>
          <a:prstGeom prst="rect">
            <a:avLst/>
          </a:prstGeom>
          <a:noFill/>
          <a:ln>
            <a:noFill/>
          </a:ln>
        </p:spPr>
      </p:pic>
      <p:sp>
        <p:nvSpPr>
          <p:cNvPr id="495" name="Google Shape;495;p37"/>
          <p:cNvSpPr txBox="1">
            <a:spLocks noGrp="1"/>
          </p:cNvSpPr>
          <p:nvPr>
            <p:ph type="body" idx="1"/>
          </p:nvPr>
        </p:nvSpPr>
        <p:spPr>
          <a:xfrm>
            <a:off x="1132795" y="1224643"/>
            <a:ext cx="7007400" cy="3192300"/>
          </a:xfrm>
          <a:prstGeom prst="rect">
            <a:avLst/>
          </a:prstGeom>
          <a:noFill/>
          <a:ln>
            <a:noFill/>
          </a:ln>
        </p:spPr>
        <p:txBody>
          <a:bodyPr spcFirstLastPara="1" wrap="square" lIns="19050" tIns="19050" rIns="19050" bIns="19050" anchor="t" anchorCtr="0">
            <a:noAutofit/>
          </a:bodyPr>
          <a:lstStyle>
            <a:lvl1pPr marL="457200" marR="0" lvl="0" indent="-298450" algn="l" rtl="0">
              <a:lnSpc>
                <a:spcPct val="100000"/>
              </a:lnSpc>
              <a:spcBef>
                <a:spcPts val="0"/>
              </a:spcBef>
              <a:spcAft>
                <a:spcPts val="0"/>
              </a:spcAft>
              <a:buClr>
                <a:srgbClr val="F8C346"/>
              </a:buClr>
              <a:buSzPts val="1100"/>
              <a:buFont typeface="Arial"/>
              <a:buChar char="•"/>
              <a:defRPr sz="1100"/>
            </a:lvl1pPr>
            <a:lvl2pPr marL="914400" lvl="1" indent="-355600" algn="l" rtl="0">
              <a:lnSpc>
                <a:spcPct val="100000"/>
              </a:lnSpc>
              <a:spcBef>
                <a:spcPts val="0"/>
              </a:spcBef>
              <a:spcAft>
                <a:spcPts val="0"/>
              </a:spcAft>
              <a:buSzPts val="2000"/>
              <a:buFont typeface="Arial"/>
              <a:buChar char="•"/>
              <a:defRPr/>
            </a:lvl2pPr>
            <a:lvl3pPr marL="1371600" lvl="2" indent="-228600" algn="l" rtl="0">
              <a:lnSpc>
                <a:spcPct val="100000"/>
              </a:lnSpc>
              <a:spcBef>
                <a:spcPts val="0"/>
              </a:spcBef>
              <a:spcAft>
                <a:spcPts val="0"/>
              </a:spcAft>
              <a:buClr>
                <a:schemeClr val="lt1"/>
              </a:buClr>
              <a:buSzPts val="500"/>
              <a:buNone/>
              <a:defRPr/>
            </a:lvl3pPr>
            <a:lvl4pPr marL="1828800" lvl="3" indent="-228600" algn="l" rtl="0">
              <a:lnSpc>
                <a:spcPct val="100000"/>
              </a:lnSpc>
              <a:spcBef>
                <a:spcPts val="0"/>
              </a:spcBef>
              <a:spcAft>
                <a:spcPts val="0"/>
              </a:spcAft>
              <a:buClr>
                <a:schemeClr val="lt1"/>
              </a:buClr>
              <a:buSzPts val="500"/>
              <a:buNone/>
              <a:defRPr/>
            </a:lvl4pPr>
            <a:lvl5pPr marL="2286000" lvl="4" indent="-228600" algn="l" rtl="0">
              <a:lnSpc>
                <a:spcPct val="100000"/>
              </a:lnSpc>
              <a:spcBef>
                <a:spcPts val="0"/>
              </a:spcBef>
              <a:spcAft>
                <a:spcPts val="0"/>
              </a:spcAft>
              <a:buClr>
                <a:schemeClr val="lt1"/>
              </a:buClr>
              <a:buSzPts val="500"/>
              <a:buNone/>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496" name="Google Shape;496;p37"/>
          <p:cNvSpPr txBox="1">
            <a:spLocks noGrp="1"/>
          </p:cNvSpPr>
          <p:nvPr>
            <p:ph type="body" idx="2"/>
          </p:nvPr>
        </p:nvSpPr>
        <p:spPr>
          <a:xfrm>
            <a:off x="1132795" y="718865"/>
            <a:ext cx="5553900" cy="379200"/>
          </a:xfrm>
          <a:prstGeom prst="rect">
            <a:avLst/>
          </a:prstGeom>
          <a:noFill/>
          <a:ln>
            <a:noFill/>
          </a:ln>
        </p:spPr>
        <p:txBody>
          <a:bodyPr spcFirstLastPara="1" wrap="square" lIns="19050" tIns="19050" rIns="19050" bIns="19050" anchor="b" anchorCtr="0">
            <a:normAutofit/>
          </a:bodyPr>
          <a:lstStyle>
            <a:lvl1pPr marL="457200" lvl="0" indent="-228600" algn="l" rtl="0">
              <a:lnSpc>
                <a:spcPct val="100000"/>
              </a:lnSpc>
              <a:spcBef>
                <a:spcPts val="0"/>
              </a:spcBef>
              <a:spcAft>
                <a:spcPts val="0"/>
              </a:spcAft>
              <a:buClr>
                <a:srgbClr val="FFFFFF"/>
              </a:buClr>
              <a:buSzPts val="1700"/>
              <a:buFont typeface="Commissioner SemiBold"/>
              <a:buNone/>
              <a:defRPr sz="2300">
                <a:solidFill>
                  <a:srgbClr val="FFFFFF"/>
                </a:solidFill>
                <a:latin typeface="Commissioner SemiBold"/>
                <a:ea typeface="Commissioner SemiBold"/>
                <a:cs typeface="Commissioner SemiBold"/>
                <a:sym typeface="Commissioner SemiBold"/>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mp; photo">
  <p:cSld name="Title &amp; photo">
    <p:spTree>
      <p:nvGrpSpPr>
        <p:cNvPr id="1" name="Shape 497"/>
        <p:cNvGrpSpPr/>
        <p:nvPr/>
      </p:nvGrpSpPr>
      <p:grpSpPr>
        <a:xfrm>
          <a:off x="0" y="0"/>
          <a:ext cx="0" cy="0"/>
          <a:chOff x="0" y="0"/>
          <a:chExt cx="0" cy="0"/>
        </a:xfrm>
      </p:grpSpPr>
      <p:sp>
        <p:nvSpPr>
          <p:cNvPr id="498" name="Google Shape;498;p38"/>
          <p:cNvSpPr txBox="1">
            <a:spLocks noGrp="1"/>
          </p:cNvSpPr>
          <p:nvPr>
            <p:ph type="sldNum" idx="12"/>
          </p:nvPr>
        </p:nvSpPr>
        <p:spPr>
          <a:xfrm>
            <a:off x="4487542" y="4849611"/>
            <a:ext cx="168900" cy="161700"/>
          </a:xfrm>
          <a:prstGeom prst="rect">
            <a:avLst/>
          </a:prstGeom>
          <a:noFill/>
          <a:ln>
            <a:noFill/>
          </a:ln>
        </p:spPr>
        <p:txBody>
          <a:bodyPr spcFirstLastPara="1" wrap="square" lIns="19050" tIns="19050" rIns="19050" bIns="19050" anchor="t" anchorCtr="0">
            <a:spAutoFit/>
          </a:bodyPr>
          <a:lstStyle>
            <a:lvl1pPr marL="0" marR="0" lvl="0"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1pPr>
            <a:lvl2pPr marL="0" marR="0" lvl="1"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2pPr>
            <a:lvl3pPr marL="0" marR="0" lvl="2"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3pPr>
            <a:lvl4pPr marL="0" marR="0" lvl="3"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4pPr>
            <a:lvl5pPr marL="0" marR="0" lvl="4"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5pPr>
            <a:lvl6pPr marL="0" marR="0" lvl="5"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6pPr>
            <a:lvl7pPr marL="0" marR="0" lvl="6"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7pPr>
            <a:lvl8pPr marL="0" marR="0" lvl="7"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8pPr>
            <a:lvl9pPr marL="0" marR="0" lvl="8"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9pPr>
          </a:lstStyle>
          <a:p>
            <a:pPr marL="0" lvl="0" indent="0" algn="ctr" rtl="0">
              <a:spcBef>
                <a:spcPts val="0"/>
              </a:spcBef>
              <a:spcAft>
                <a:spcPts val="0"/>
              </a:spcAft>
              <a:buNone/>
            </a:pPr>
            <a:fld id="{00000000-1234-1234-1234-123412341234}" type="slidenum">
              <a:rPr lang="en"/>
              <a:t>‹#›</a:t>
            </a:fld>
            <a:endParaRPr/>
          </a:p>
        </p:txBody>
      </p:sp>
      <p:pic>
        <p:nvPicPr>
          <p:cNvPr id="499" name="Google Shape;499;p38" descr="Image"/>
          <p:cNvPicPr preferRelativeResize="0"/>
          <p:nvPr/>
        </p:nvPicPr>
        <p:blipFill rotWithShape="1">
          <a:blip r:embed="rId2">
            <a:alphaModFix/>
          </a:blip>
          <a:srcRect/>
          <a:stretch/>
        </p:blipFill>
        <p:spPr>
          <a:xfrm>
            <a:off x="8009067" y="4055153"/>
            <a:ext cx="1609620" cy="1586374"/>
          </a:xfrm>
          <a:prstGeom prst="rect">
            <a:avLst/>
          </a:prstGeom>
          <a:noFill/>
          <a:ln>
            <a:noFill/>
          </a:ln>
        </p:spPr>
      </p:pic>
      <p:pic>
        <p:nvPicPr>
          <p:cNvPr id="500" name="Google Shape;500;p38" descr="Image"/>
          <p:cNvPicPr preferRelativeResize="0"/>
          <p:nvPr/>
        </p:nvPicPr>
        <p:blipFill rotWithShape="1">
          <a:blip r:embed="rId3">
            <a:alphaModFix/>
          </a:blip>
          <a:srcRect/>
          <a:stretch/>
        </p:blipFill>
        <p:spPr>
          <a:xfrm>
            <a:off x="306758" y="255612"/>
            <a:ext cx="1127946" cy="178525"/>
          </a:xfrm>
          <a:prstGeom prst="rect">
            <a:avLst/>
          </a:prstGeom>
          <a:noFill/>
          <a:ln>
            <a:noFill/>
          </a:ln>
        </p:spPr>
      </p:pic>
      <p:sp>
        <p:nvSpPr>
          <p:cNvPr id="501" name="Google Shape;501;p38"/>
          <p:cNvSpPr>
            <a:spLocks noGrp="1"/>
          </p:cNvSpPr>
          <p:nvPr>
            <p:ph type="pic" idx="2"/>
          </p:nvPr>
        </p:nvSpPr>
        <p:spPr>
          <a:xfrm>
            <a:off x="1132795" y="1224643"/>
            <a:ext cx="7007400" cy="3192300"/>
          </a:xfrm>
          <a:prstGeom prst="rect">
            <a:avLst/>
          </a:prstGeom>
          <a:noFill/>
          <a:ln>
            <a:noFill/>
          </a:ln>
        </p:spPr>
      </p:sp>
      <p:sp>
        <p:nvSpPr>
          <p:cNvPr id="502" name="Google Shape;502;p38"/>
          <p:cNvSpPr txBox="1">
            <a:spLocks noGrp="1"/>
          </p:cNvSpPr>
          <p:nvPr>
            <p:ph type="body" idx="1"/>
          </p:nvPr>
        </p:nvSpPr>
        <p:spPr>
          <a:xfrm>
            <a:off x="1132795" y="718865"/>
            <a:ext cx="5553900" cy="379200"/>
          </a:xfrm>
          <a:prstGeom prst="rect">
            <a:avLst/>
          </a:prstGeom>
          <a:noFill/>
          <a:ln>
            <a:noFill/>
          </a:ln>
        </p:spPr>
        <p:txBody>
          <a:bodyPr spcFirstLastPara="1" wrap="square" lIns="19050" tIns="19050" rIns="19050" bIns="19050" anchor="b" anchorCtr="0">
            <a:normAutofit/>
          </a:bodyPr>
          <a:lstStyle>
            <a:lvl1pPr marL="457200" lvl="0" indent="-228600" algn="l" rtl="0">
              <a:lnSpc>
                <a:spcPct val="100000"/>
              </a:lnSpc>
              <a:spcBef>
                <a:spcPts val="0"/>
              </a:spcBef>
              <a:spcAft>
                <a:spcPts val="0"/>
              </a:spcAft>
              <a:buClr>
                <a:srgbClr val="FFFFFF"/>
              </a:buClr>
              <a:buSzPts val="1700"/>
              <a:buFont typeface="Commissioner SemiBold"/>
              <a:buNone/>
              <a:defRPr sz="2300">
                <a:solidFill>
                  <a:srgbClr val="FFFFFF"/>
                </a:solidFill>
                <a:latin typeface="Commissioner SemiBold"/>
                <a:ea typeface="Commissioner SemiBold"/>
                <a:cs typeface="Commissioner SemiBold"/>
                <a:sym typeface="Commissioner SemiBold"/>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mp; charts">
  <p:cSld name="Title &amp; charts">
    <p:spTree>
      <p:nvGrpSpPr>
        <p:cNvPr id="1" name="Shape 503"/>
        <p:cNvGrpSpPr/>
        <p:nvPr/>
      </p:nvGrpSpPr>
      <p:grpSpPr>
        <a:xfrm>
          <a:off x="0" y="0"/>
          <a:ext cx="0" cy="0"/>
          <a:chOff x="0" y="0"/>
          <a:chExt cx="0" cy="0"/>
        </a:xfrm>
      </p:grpSpPr>
      <p:pic>
        <p:nvPicPr>
          <p:cNvPr id="504" name="Google Shape;504;p39" descr="Image"/>
          <p:cNvPicPr preferRelativeResize="0"/>
          <p:nvPr/>
        </p:nvPicPr>
        <p:blipFill rotWithShape="1">
          <a:blip r:embed="rId2">
            <a:alphaModFix/>
          </a:blip>
          <a:srcRect/>
          <a:stretch/>
        </p:blipFill>
        <p:spPr>
          <a:xfrm>
            <a:off x="8009067" y="4055153"/>
            <a:ext cx="1609620" cy="1586374"/>
          </a:xfrm>
          <a:prstGeom prst="rect">
            <a:avLst/>
          </a:prstGeom>
          <a:noFill/>
          <a:ln>
            <a:noFill/>
          </a:ln>
        </p:spPr>
      </p:pic>
      <p:sp>
        <p:nvSpPr>
          <p:cNvPr id="505" name="Google Shape;505;p39"/>
          <p:cNvSpPr txBox="1">
            <a:spLocks noGrp="1"/>
          </p:cNvSpPr>
          <p:nvPr>
            <p:ph type="sldNum" idx="12"/>
          </p:nvPr>
        </p:nvSpPr>
        <p:spPr>
          <a:xfrm>
            <a:off x="4487542" y="4849611"/>
            <a:ext cx="168900" cy="161700"/>
          </a:xfrm>
          <a:prstGeom prst="rect">
            <a:avLst/>
          </a:prstGeom>
          <a:noFill/>
          <a:ln>
            <a:noFill/>
          </a:ln>
        </p:spPr>
        <p:txBody>
          <a:bodyPr spcFirstLastPara="1" wrap="square" lIns="19050" tIns="19050" rIns="19050" bIns="19050" anchor="t" anchorCtr="0">
            <a:spAutoFit/>
          </a:bodyPr>
          <a:lstStyle>
            <a:lvl1pPr marL="0" marR="0" lvl="0"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1pPr>
            <a:lvl2pPr marL="0" marR="0" lvl="1"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2pPr>
            <a:lvl3pPr marL="0" marR="0" lvl="2"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3pPr>
            <a:lvl4pPr marL="0" marR="0" lvl="3"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4pPr>
            <a:lvl5pPr marL="0" marR="0" lvl="4"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5pPr>
            <a:lvl6pPr marL="0" marR="0" lvl="5"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6pPr>
            <a:lvl7pPr marL="0" marR="0" lvl="6"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7pPr>
            <a:lvl8pPr marL="0" marR="0" lvl="7"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8pPr>
            <a:lvl9pPr marL="0" marR="0" lvl="8"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9pPr>
          </a:lstStyle>
          <a:p>
            <a:pPr marL="0" lvl="0" indent="0" algn="ctr" rtl="0">
              <a:spcBef>
                <a:spcPts val="0"/>
              </a:spcBef>
              <a:spcAft>
                <a:spcPts val="0"/>
              </a:spcAft>
              <a:buNone/>
            </a:pPr>
            <a:fld id="{00000000-1234-1234-1234-123412341234}" type="slidenum">
              <a:rPr lang="en"/>
              <a:t>‹#›</a:t>
            </a:fld>
            <a:endParaRPr/>
          </a:p>
        </p:txBody>
      </p:sp>
      <p:pic>
        <p:nvPicPr>
          <p:cNvPr id="506" name="Google Shape;506;p39" descr="Image"/>
          <p:cNvPicPr preferRelativeResize="0"/>
          <p:nvPr/>
        </p:nvPicPr>
        <p:blipFill rotWithShape="1">
          <a:blip r:embed="rId3">
            <a:alphaModFix/>
          </a:blip>
          <a:srcRect/>
          <a:stretch/>
        </p:blipFill>
        <p:spPr>
          <a:xfrm>
            <a:off x="306758" y="255612"/>
            <a:ext cx="1127946" cy="178525"/>
          </a:xfrm>
          <a:prstGeom prst="rect">
            <a:avLst/>
          </a:prstGeom>
          <a:noFill/>
          <a:ln>
            <a:noFill/>
          </a:ln>
        </p:spPr>
      </p:pic>
      <p:sp>
        <p:nvSpPr>
          <p:cNvPr id="507" name="Google Shape;507;p39"/>
          <p:cNvSpPr txBox="1">
            <a:spLocks noGrp="1"/>
          </p:cNvSpPr>
          <p:nvPr>
            <p:ph type="body" idx="1"/>
          </p:nvPr>
        </p:nvSpPr>
        <p:spPr>
          <a:xfrm>
            <a:off x="1132795" y="718865"/>
            <a:ext cx="5553900" cy="379200"/>
          </a:xfrm>
          <a:prstGeom prst="rect">
            <a:avLst/>
          </a:prstGeom>
          <a:noFill/>
          <a:ln>
            <a:noFill/>
          </a:ln>
        </p:spPr>
        <p:txBody>
          <a:bodyPr spcFirstLastPara="1" wrap="square" lIns="19050" tIns="19050" rIns="19050" bIns="19050" anchor="b" anchorCtr="0">
            <a:normAutofit/>
          </a:bodyPr>
          <a:lstStyle>
            <a:lvl1pPr marL="457200" lvl="0" indent="-228600" algn="l" rtl="0">
              <a:lnSpc>
                <a:spcPct val="100000"/>
              </a:lnSpc>
              <a:spcBef>
                <a:spcPts val="0"/>
              </a:spcBef>
              <a:spcAft>
                <a:spcPts val="0"/>
              </a:spcAft>
              <a:buClr>
                <a:srgbClr val="FFFFFF"/>
              </a:buClr>
              <a:buSzPts val="1700"/>
              <a:buFont typeface="Commissioner SemiBold"/>
              <a:buNone/>
              <a:defRPr sz="2300">
                <a:solidFill>
                  <a:srgbClr val="FFFFFF"/>
                </a:solidFill>
                <a:latin typeface="Commissioner SemiBold"/>
                <a:ea typeface="Commissioner SemiBold"/>
                <a:cs typeface="Commissioner SemiBold"/>
                <a:sym typeface="Commissioner SemiBold"/>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508" name="Google Shape;508;p39"/>
          <p:cNvSpPr>
            <a:spLocks noGrp="1"/>
          </p:cNvSpPr>
          <p:nvPr>
            <p:ph type="chart" idx="2"/>
          </p:nvPr>
        </p:nvSpPr>
        <p:spPr>
          <a:xfrm>
            <a:off x="4788354" y="1224643"/>
            <a:ext cx="3351600" cy="3199500"/>
          </a:xfrm>
          <a:prstGeom prst="rect">
            <a:avLst/>
          </a:prstGeom>
          <a:noFill/>
          <a:ln>
            <a:noFill/>
          </a:ln>
        </p:spPr>
        <p:txBody>
          <a:bodyPr spcFirstLastPara="1" wrap="square" lIns="19050" tIns="19050" rIns="19050" bIns="19050" anchor="ctr" anchorCtr="0">
            <a:noAutofit/>
          </a:bodyPr>
          <a:lstStyle>
            <a:lvl1pPr marR="0" lvl="0" algn="l" rtl="0">
              <a:lnSpc>
                <a:spcPct val="100000"/>
              </a:lnSpc>
              <a:spcBef>
                <a:spcPts val="0"/>
              </a:spcBef>
              <a:spcAft>
                <a:spcPts val="0"/>
              </a:spcAft>
              <a:buClr>
                <a:schemeClr val="lt1"/>
              </a:buClr>
              <a:buSzPts val="900"/>
              <a:buFont typeface="Commissioner"/>
              <a:buNone/>
              <a:defRPr sz="1200" b="0" i="1" u="none" strike="noStrike" cap="none">
                <a:solidFill>
                  <a:schemeClr val="lt1"/>
                </a:solidFill>
                <a:latin typeface="Commissioner"/>
                <a:ea typeface="Commissioner"/>
                <a:cs typeface="Commissioner"/>
                <a:sym typeface="Commissioner"/>
              </a:defRPr>
            </a:lvl1pPr>
            <a:lvl2pPr marR="0" lvl="1" algn="l" rtl="0">
              <a:lnSpc>
                <a:spcPct val="100000"/>
              </a:lnSpc>
              <a:spcBef>
                <a:spcPts val="0"/>
              </a:spcBef>
              <a:spcAft>
                <a:spcPts val="0"/>
              </a:spcAft>
              <a:buClr>
                <a:srgbClr val="F8C346"/>
              </a:buClr>
              <a:buSzPts val="2000"/>
              <a:buFont typeface="Arial"/>
              <a:buNone/>
              <a:defRPr sz="2000" b="0" i="0" u="none" strike="noStrike" cap="none">
                <a:solidFill>
                  <a:schemeClr val="lt1"/>
                </a:solidFill>
                <a:latin typeface="Commissioner"/>
                <a:ea typeface="Commissioner"/>
                <a:cs typeface="Commissioner"/>
                <a:sym typeface="Commissioner"/>
              </a:defRPr>
            </a:lvl2pPr>
            <a:lvl3pPr marR="0" lvl="2"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3pPr>
            <a:lvl4pPr marR="0" lvl="3"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4pPr>
            <a:lvl5pPr marR="0" lvl="4"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5pPr>
            <a:lvl6pPr marR="0" lvl="5"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6pPr>
            <a:lvl7pPr marR="0" lvl="6"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7pPr>
            <a:lvl8pPr marR="0" lvl="7"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8pPr>
            <a:lvl9pPr marR="0" lvl="8"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9pPr>
          </a:lstStyle>
          <a:p>
            <a:endParaRPr/>
          </a:p>
        </p:txBody>
      </p:sp>
      <p:sp>
        <p:nvSpPr>
          <p:cNvPr id="509" name="Google Shape;509;p39"/>
          <p:cNvSpPr>
            <a:spLocks noGrp="1"/>
          </p:cNvSpPr>
          <p:nvPr>
            <p:ph type="chart" idx="3"/>
          </p:nvPr>
        </p:nvSpPr>
        <p:spPr>
          <a:xfrm>
            <a:off x="1132795" y="1224643"/>
            <a:ext cx="3351600" cy="3199500"/>
          </a:xfrm>
          <a:prstGeom prst="rect">
            <a:avLst/>
          </a:prstGeom>
          <a:noFill/>
          <a:ln>
            <a:noFill/>
          </a:ln>
        </p:spPr>
        <p:txBody>
          <a:bodyPr spcFirstLastPara="1" wrap="square" lIns="19050" tIns="19050" rIns="19050" bIns="19050" anchor="ctr" anchorCtr="0">
            <a:noAutofit/>
          </a:bodyPr>
          <a:lstStyle>
            <a:lvl1pPr marR="0" lvl="0" algn="l" rtl="0">
              <a:lnSpc>
                <a:spcPct val="100000"/>
              </a:lnSpc>
              <a:spcBef>
                <a:spcPts val="0"/>
              </a:spcBef>
              <a:spcAft>
                <a:spcPts val="0"/>
              </a:spcAft>
              <a:buClr>
                <a:schemeClr val="lt1"/>
              </a:buClr>
              <a:buSzPts val="900"/>
              <a:buFont typeface="Commissioner"/>
              <a:buNone/>
              <a:defRPr sz="1200" b="0" i="1" u="none" strike="noStrike" cap="none">
                <a:solidFill>
                  <a:schemeClr val="lt1"/>
                </a:solidFill>
                <a:latin typeface="Commissioner"/>
                <a:ea typeface="Commissioner"/>
                <a:cs typeface="Commissioner"/>
                <a:sym typeface="Commissioner"/>
              </a:defRPr>
            </a:lvl1pPr>
            <a:lvl2pPr marR="0" lvl="1" algn="l" rtl="0">
              <a:lnSpc>
                <a:spcPct val="100000"/>
              </a:lnSpc>
              <a:spcBef>
                <a:spcPts val="0"/>
              </a:spcBef>
              <a:spcAft>
                <a:spcPts val="0"/>
              </a:spcAft>
              <a:buClr>
                <a:srgbClr val="F8C346"/>
              </a:buClr>
              <a:buSzPts val="2000"/>
              <a:buFont typeface="Arial"/>
              <a:buNone/>
              <a:defRPr sz="2000" b="0" i="0" u="none" strike="noStrike" cap="none">
                <a:solidFill>
                  <a:schemeClr val="lt1"/>
                </a:solidFill>
                <a:latin typeface="Commissioner"/>
                <a:ea typeface="Commissioner"/>
                <a:cs typeface="Commissioner"/>
                <a:sym typeface="Commissioner"/>
              </a:defRPr>
            </a:lvl2pPr>
            <a:lvl3pPr marR="0" lvl="2"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3pPr>
            <a:lvl4pPr marR="0" lvl="3"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4pPr>
            <a:lvl5pPr marR="0" lvl="4"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5pPr>
            <a:lvl6pPr marR="0" lvl="5"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6pPr>
            <a:lvl7pPr marR="0" lvl="6"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7pPr>
            <a:lvl8pPr marR="0" lvl="7"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8pPr>
            <a:lvl9pPr marR="0" lvl="8"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mp; 4 charts">
  <p:cSld name="Title &amp; 4 charts">
    <p:spTree>
      <p:nvGrpSpPr>
        <p:cNvPr id="1" name="Shape 510"/>
        <p:cNvGrpSpPr/>
        <p:nvPr/>
      </p:nvGrpSpPr>
      <p:grpSpPr>
        <a:xfrm>
          <a:off x="0" y="0"/>
          <a:ext cx="0" cy="0"/>
          <a:chOff x="0" y="0"/>
          <a:chExt cx="0" cy="0"/>
        </a:xfrm>
      </p:grpSpPr>
      <p:sp>
        <p:nvSpPr>
          <p:cNvPr id="511" name="Google Shape;511;p40"/>
          <p:cNvSpPr>
            <a:spLocks noGrp="1"/>
          </p:cNvSpPr>
          <p:nvPr>
            <p:ph type="chart" idx="2"/>
          </p:nvPr>
        </p:nvSpPr>
        <p:spPr>
          <a:xfrm>
            <a:off x="1130512" y="2990698"/>
            <a:ext cx="3296100" cy="1426200"/>
          </a:xfrm>
          <a:prstGeom prst="rect">
            <a:avLst/>
          </a:prstGeom>
          <a:noFill/>
          <a:ln>
            <a:noFill/>
          </a:ln>
        </p:spPr>
        <p:txBody>
          <a:bodyPr spcFirstLastPara="1" wrap="square" lIns="19050" tIns="19050" rIns="19050" bIns="19050" anchor="ctr" anchorCtr="0">
            <a:noAutofit/>
          </a:bodyPr>
          <a:lstStyle>
            <a:lvl1pPr marR="0" lvl="0" algn="l" rtl="0">
              <a:lnSpc>
                <a:spcPct val="100000"/>
              </a:lnSpc>
              <a:spcBef>
                <a:spcPts val="0"/>
              </a:spcBef>
              <a:spcAft>
                <a:spcPts val="0"/>
              </a:spcAft>
              <a:buClr>
                <a:schemeClr val="lt1"/>
              </a:buClr>
              <a:buSzPts val="900"/>
              <a:buFont typeface="Commissioner"/>
              <a:buNone/>
              <a:defRPr sz="1200" b="0" i="1" u="none" strike="noStrike" cap="none">
                <a:solidFill>
                  <a:schemeClr val="lt1"/>
                </a:solidFill>
                <a:latin typeface="Commissioner"/>
                <a:ea typeface="Commissioner"/>
                <a:cs typeface="Commissioner"/>
                <a:sym typeface="Commissioner"/>
              </a:defRPr>
            </a:lvl1pPr>
            <a:lvl2pPr marR="0" lvl="1" algn="l" rtl="0">
              <a:lnSpc>
                <a:spcPct val="100000"/>
              </a:lnSpc>
              <a:spcBef>
                <a:spcPts val="0"/>
              </a:spcBef>
              <a:spcAft>
                <a:spcPts val="0"/>
              </a:spcAft>
              <a:buClr>
                <a:srgbClr val="F8C346"/>
              </a:buClr>
              <a:buSzPts val="2000"/>
              <a:buFont typeface="Arial"/>
              <a:buNone/>
              <a:defRPr sz="2000" b="0" i="0" u="none" strike="noStrike" cap="none">
                <a:solidFill>
                  <a:schemeClr val="lt1"/>
                </a:solidFill>
                <a:latin typeface="Commissioner"/>
                <a:ea typeface="Commissioner"/>
                <a:cs typeface="Commissioner"/>
                <a:sym typeface="Commissioner"/>
              </a:defRPr>
            </a:lvl2pPr>
            <a:lvl3pPr marR="0" lvl="2"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3pPr>
            <a:lvl4pPr marR="0" lvl="3"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4pPr>
            <a:lvl5pPr marR="0" lvl="4"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5pPr>
            <a:lvl6pPr marR="0" lvl="5"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6pPr>
            <a:lvl7pPr marR="0" lvl="6"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7pPr>
            <a:lvl8pPr marR="0" lvl="7"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8pPr>
            <a:lvl9pPr marR="0" lvl="8"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9pPr>
          </a:lstStyle>
          <a:p>
            <a:endParaRPr/>
          </a:p>
        </p:txBody>
      </p:sp>
      <p:pic>
        <p:nvPicPr>
          <p:cNvPr id="512" name="Google Shape;512;p40" descr="Image"/>
          <p:cNvPicPr preferRelativeResize="0"/>
          <p:nvPr/>
        </p:nvPicPr>
        <p:blipFill rotWithShape="1">
          <a:blip r:embed="rId2">
            <a:alphaModFix/>
          </a:blip>
          <a:srcRect/>
          <a:stretch/>
        </p:blipFill>
        <p:spPr>
          <a:xfrm>
            <a:off x="8009067" y="4055153"/>
            <a:ext cx="1609620" cy="1586374"/>
          </a:xfrm>
          <a:prstGeom prst="rect">
            <a:avLst/>
          </a:prstGeom>
          <a:noFill/>
          <a:ln>
            <a:noFill/>
          </a:ln>
        </p:spPr>
      </p:pic>
      <p:sp>
        <p:nvSpPr>
          <p:cNvPr id="513" name="Google Shape;513;p40"/>
          <p:cNvSpPr txBox="1">
            <a:spLocks noGrp="1"/>
          </p:cNvSpPr>
          <p:nvPr>
            <p:ph type="sldNum" idx="12"/>
          </p:nvPr>
        </p:nvSpPr>
        <p:spPr>
          <a:xfrm>
            <a:off x="4487542" y="4849611"/>
            <a:ext cx="168900" cy="161700"/>
          </a:xfrm>
          <a:prstGeom prst="rect">
            <a:avLst/>
          </a:prstGeom>
          <a:noFill/>
          <a:ln>
            <a:noFill/>
          </a:ln>
        </p:spPr>
        <p:txBody>
          <a:bodyPr spcFirstLastPara="1" wrap="square" lIns="19050" tIns="19050" rIns="19050" bIns="19050" anchor="t" anchorCtr="0">
            <a:spAutoFit/>
          </a:bodyPr>
          <a:lstStyle>
            <a:lvl1pPr marL="0" marR="0" lvl="0"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1pPr>
            <a:lvl2pPr marL="0" marR="0" lvl="1"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2pPr>
            <a:lvl3pPr marL="0" marR="0" lvl="2"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3pPr>
            <a:lvl4pPr marL="0" marR="0" lvl="3"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4pPr>
            <a:lvl5pPr marL="0" marR="0" lvl="4"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5pPr>
            <a:lvl6pPr marL="0" marR="0" lvl="5"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6pPr>
            <a:lvl7pPr marL="0" marR="0" lvl="6"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7pPr>
            <a:lvl8pPr marL="0" marR="0" lvl="7"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8pPr>
            <a:lvl9pPr marL="0" marR="0" lvl="8"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9pPr>
          </a:lstStyle>
          <a:p>
            <a:pPr marL="0" lvl="0" indent="0" algn="ctr" rtl="0">
              <a:spcBef>
                <a:spcPts val="0"/>
              </a:spcBef>
              <a:spcAft>
                <a:spcPts val="0"/>
              </a:spcAft>
              <a:buNone/>
            </a:pPr>
            <a:fld id="{00000000-1234-1234-1234-123412341234}" type="slidenum">
              <a:rPr lang="en"/>
              <a:t>‹#›</a:t>
            </a:fld>
            <a:endParaRPr/>
          </a:p>
        </p:txBody>
      </p:sp>
      <p:pic>
        <p:nvPicPr>
          <p:cNvPr id="514" name="Google Shape;514;p40" descr="Image"/>
          <p:cNvPicPr preferRelativeResize="0"/>
          <p:nvPr/>
        </p:nvPicPr>
        <p:blipFill rotWithShape="1">
          <a:blip r:embed="rId3">
            <a:alphaModFix/>
          </a:blip>
          <a:srcRect/>
          <a:stretch/>
        </p:blipFill>
        <p:spPr>
          <a:xfrm>
            <a:off x="306758" y="255612"/>
            <a:ext cx="1127946" cy="178525"/>
          </a:xfrm>
          <a:prstGeom prst="rect">
            <a:avLst/>
          </a:prstGeom>
          <a:noFill/>
          <a:ln>
            <a:noFill/>
          </a:ln>
        </p:spPr>
      </p:pic>
      <p:sp>
        <p:nvSpPr>
          <p:cNvPr id="515" name="Google Shape;515;p40"/>
          <p:cNvSpPr txBox="1">
            <a:spLocks noGrp="1"/>
          </p:cNvSpPr>
          <p:nvPr>
            <p:ph type="body" idx="1"/>
          </p:nvPr>
        </p:nvSpPr>
        <p:spPr>
          <a:xfrm>
            <a:off x="1132795" y="718865"/>
            <a:ext cx="5553900" cy="379200"/>
          </a:xfrm>
          <a:prstGeom prst="rect">
            <a:avLst/>
          </a:prstGeom>
          <a:noFill/>
          <a:ln>
            <a:noFill/>
          </a:ln>
        </p:spPr>
        <p:txBody>
          <a:bodyPr spcFirstLastPara="1" wrap="square" lIns="19050" tIns="19050" rIns="19050" bIns="19050" anchor="b" anchorCtr="0">
            <a:normAutofit/>
          </a:bodyPr>
          <a:lstStyle>
            <a:lvl1pPr marL="457200" lvl="0" indent="-228600" algn="l" rtl="0">
              <a:lnSpc>
                <a:spcPct val="100000"/>
              </a:lnSpc>
              <a:spcBef>
                <a:spcPts val="0"/>
              </a:spcBef>
              <a:spcAft>
                <a:spcPts val="0"/>
              </a:spcAft>
              <a:buClr>
                <a:srgbClr val="FFFFFF"/>
              </a:buClr>
              <a:buSzPts val="1700"/>
              <a:buFont typeface="Commissioner SemiBold"/>
              <a:buNone/>
              <a:defRPr sz="2300">
                <a:solidFill>
                  <a:srgbClr val="FFFFFF"/>
                </a:solidFill>
                <a:latin typeface="Commissioner SemiBold"/>
                <a:ea typeface="Commissioner SemiBold"/>
                <a:cs typeface="Commissioner SemiBold"/>
                <a:sym typeface="Commissioner SemiBold"/>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516" name="Google Shape;516;p40"/>
          <p:cNvSpPr>
            <a:spLocks noGrp="1"/>
          </p:cNvSpPr>
          <p:nvPr>
            <p:ph type="chart" idx="3"/>
          </p:nvPr>
        </p:nvSpPr>
        <p:spPr>
          <a:xfrm>
            <a:off x="4843873" y="2990699"/>
            <a:ext cx="3296100" cy="1426200"/>
          </a:xfrm>
          <a:prstGeom prst="rect">
            <a:avLst/>
          </a:prstGeom>
          <a:noFill/>
          <a:ln>
            <a:noFill/>
          </a:ln>
        </p:spPr>
        <p:txBody>
          <a:bodyPr spcFirstLastPara="1" wrap="square" lIns="19050" tIns="19050" rIns="19050" bIns="19050" anchor="ctr" anchorCtr="0">
            <a:noAutofit/>
          </a:bodyPr>
          <a:lstStyle>
            <a:lvl1pPr marR="0" lvl="0" algn="l" rtl="0">
              <a:lnSpc>
                <a:spcPct val="100000"/>
              </a:lnSpc>
              <a:spcBef>
                <a:spcPts val="0"/>
              </a:spcBef>
              <a:spcAft>
                <a:spcPts val="0"/>
              </a:spcAft>
              <a:buClr>
                <a:schemeClr val="lt1"/>
              </a:buClr>
              <a:buSzPts val="900"/>
              <a:buFont typeface="Commissioner"/>
              <a:buNone/>
              <a:defRPr sz="1200" b="0" i="1" u="none" strike="noStrike" cap="none">
                <a:solidFill>
                  <a:schemeClr val="lt1"/>
                </a:solidFill>
                <a:latin typeface="Commissioner"/>
                <a:ea typeface="Commissioner"/>
                <a:cs typeface="Commissioner"/>
                <a:sym typeface="Commissioner"/>
              </a:defRPr>
            </a:lvl1pPr>
            <a:lvl2pPr marR="0" lvl="1" algn="l" rtl="0">
              <a:lnSpc>
                <a:spcPct val="100000"/>
              </a:lnSpc>
              <a:spcBef>
                <a:spcPts val="0"/>
              </a:spcBef>
              <a:spcAft>
                <a:spcPts val="0"/>
              </a:spcAft>
              <a:buClr>
                <a:srgbClr val="F8C346"/>
              </a:buClr>
              <a:buSzPts val="2000"/>
              <a:buFont typeface="Arial"/>
              <a:buNone/>
              <a:defRPr sz="2000" b="0" i="0" u="none" strike="noStrike" cap="none">
                <a:solidFill>
                  <a:schemeClr val="lt1"/>
                </a:solidFill>
                <a:latin typeface="Commissioner"/>
                <a:ea typeface="Commissioner"/>
                <a:cs typeface="Commissioner"/>
                <a:sym typeface="Commissioner"/>
              </a:defRPr>
            </a:lvl2pPr>
            <a:lvl3pPr marR="0" lvl="2"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3pPr>
            <a:lvl4pPr marR="0" lvl="3"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4pPr>
            <a:lvl5pPr marR="0" lvl="4"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5pPr>
            <a:lvl6pPr marR="0" lvl="5"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6pPr>
            <a:lvl7pPr marR="0" lvl="6"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7pPr>
            <a:lvl8pPr marR="0" lvl="7"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8pPr>
            <a:lvl9pPr marR="0" lvl="8"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9pPr>
          </a:lstStyle>
          <a:p>
            <a:endParaRPr/>
          </a:p>
        </p:txBody>
      </p:sp>
      <p:sp>
        <p:nvSpPr>
          <p:cNvPr id="517" name="Google Shape;517;p40"/>
          <p:cNvSpPr>
            <a:spLocks noGrp="1"/>
          </p:cNvSpPr>
          <p:nvPr>
            <p:ph type="chart" idx="4"/>
          </p:nvPr>
        </p:nvSpPr>
        <p:spPr>
          <a:xfrm>
            <a:off x="1130512" y="1224643"/>
            <a:ext cx="3296100" cy="1426200"/>
          </a:xfrm>
          <a:prstGeom prst="rect">
            <a:avLst/>
          </a:prstGeom>
          <a:noFill/>
          <a:ln>
            <a:noFill/>
          </a:ln>
        </p:spPr>
        <p:txBody>
          <a:bodyPr spcFirstLastPara="1" wrap="square" lIns="19050" tIns="19050" rIns="19050" bIns="19050" anchor="ctr" anchorCtr="0">
            <a:noAutofit/>
          </a:bodyPr>
          <a:lstStyle>
            <a:lvl1pPr marR="0" lvl="0" algn="l" rtl="0">
              <a:lnSpc>
                <a:spcPct val="100000"/>
              </a:lnSpc>
              <a:spcBef>
                <a:spcPts val="0"/>
              </a:spcBef>
              <a:spcAft>
                <a:spcPts val="0"/>
              </a:spcAft>
              <a:buClr>
                <a:schemeClr val="lt1"/>
              </a:buClr>
              <a:buSzPts val="900"/>
              <a:buFont typeface="Commissioner"/>
              <a:buNone/>
              <a:defRPr sz="1200" b="0" i="1" u="none" strike="noStrike" cap="none">
                <a:solidFill>
                  <a:schemeClr val="lt1"/>
                </a:solidFill>
                <a:latin typeface="Commissioner"/>
                <a:ea typeface="Commissioner"/>
                <a:cs typeface="Commissioner"/>
                <a:sym typeface="Commissioner"/>
              </a:defRPr>
            </a:lvl1pPr>
            <a:lvl2pPr marR="0" lvl="1" algn="l" rtl="0">
              <a:lnSpc>
                <a:spcPct val="100000"/>
              </a:lnSpc>
              <a:spcBef>
                <a:spcPts val="0"/>
              </a:spcBef>
              <a:spcAft>
                <a:spcPts val="0"/>
              </a:spcAft>
              <a:buClr>
                <a:srgbClr val="F8C346"/>
              </a:buClr>
              <a:buSzPts val="2000"/>
              <a:buFont typeface="Arial"/>
              <a:buNone/>
              <a:defRPr sz="2000" b="0" i="0" u="none" strike="noStrike" cap="none">
                <a:solidFill>
                  <a:schemeClr val="lt1"/>
                </a:solidFill>
                <a:latin typeface="Commissioner"/>
                <a:ea typeface="Commissioner"/>
                <a:cs typeface="Commissioner"/>
                <a:sym typeface="Commissioner"/>
              </a:defRPr>
            </a:lvl2pPr>
            <a:lvl3pPr marR="0" lvl="2"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3pPr>
            <a:lvl4pPr marR="0" lvl="3"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4pPr>
            <a:lvl5pPr marR="0" lvl="4"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5pPr>
            <a:lvl6pPr marR="0" lvl="5"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6pPr>
            <a:lvl7pPr marR="0" lvl="6"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7pPr>
            <a:lvl8pPr marR="0" lvl="7"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8pPr>
            <a:lvl9pPr marR="0" lvl="8"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9pPr>
          </a:lstStyle>
          <a:p>
            <a:endParaRPr/>
          </a:p>
        </p:txBody>
      </p:sp>
      <p:sp>
        <p:nvSpPr>
          <p:cNvPr id="518" name="Google Shape;518;p40"/>
          <p:cNvSpPr>
            <a:spLocks noGrp="1"/>
          </p:cNvSpPr>
          <p:nvPr>
            <p:ph type="chart" idx="5"/>
          </p:nvPr>
        </p:nvSpPr>
        <p:spPr>
          <a:xfrm>
            <a:off x="4843873" y="1224643"/>
            <a:ext cx="3296100" cy="1426200"/>
          </a:xfrm>
          <a:prstGeom prst="rect">
            <a:avLst/>
          </a:prstGeom>
          <a:noFill/>
          <a:ln>
            <a:noFill/>
          </a:ln>
        </p:spPr>
        <p:txBody>
          <a:bodyPr spcFirstLastPara="1" wrap="square" lIns="19050" tIns="19050" rIns="19050" bIns="19050" anchor="ctr" anchorCtr="0">
            <a:noAutofit/>
          </a:bodyPr>
          <a:lstStyle>
            <a:lvl1pPr marR="0" lvl="0" algn="l" rtl="0">
              <a:lnSpc>
                <a:spcPct val="100000"/>
              </a:lnSpc>
              <a:spcBef>
                <a:spcPts val="0"/>
              </a:spcBef>
              <a:spcAft>
                <a:spcPts val="0"/>
              </a:spcAft>
              <a:buClr>
                <a:schemeClr val="lt1"/>
              </a:buClr>
              <a:buSzPts val="900"/>
              <a:buFont typeface="Commissioner"/>
              <a:buNone/>
              <a:defRPr sz="1200" b="0" i="1" u="none" strike="noStrike" cap="none">
                <a:solidFill>
                  <a:schemeClr val="lt1"/>
                </a:solidFill>
                <a:latin typeface="Commissioner"/>
                <a:ea typeface="Commissioner"/>
                <a:cs typeface="Commissioner"/>
                <a:sym typeface="Commissioner"/>
              </a:defRPr>
            </a:lvl1pPr>
            <a:lvl2pPr marR="0" lvl="1" algn="l" rtl="0">
              <a:lnSpc>
                <a:spcPct val="100000"/>
              </a:lnSpc>
              <a:spcBef>
                <a:spcPts val="0"/>
              </a:spcBef>
              <a:spcAft>
                <a:spcPts val="0"/>
              </a:spcAft>
              <a:buClr>
                <a:srgbClr val="F8C346"/>
              </a:buClr>
              <a:buSzPts val="2000"/>
              <a:buFont typeface="Arial"/>
              <a:buNone/>
              <a:defRPr sz="2000" b="0" i="0" u="none" strike="noStrike" cap="none">
                <a:solidFill>
                  <a:schemeClr val="lt1"/>
                </a:solidFill>
                <a:latin typeface="Commissioner"/>
                <a:ea typeface="Commissioner"/>
                <a:cs typeface="Commissioner"/>
                <a:sym typeface="Commissioner"/>
              </a:defRPr>
            </a:lvl2pPr>
            <a:lvl3pPr marR="0" lvl="2"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3pPr>
            <a:lvl4pPr marR="0" lvl="3"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4pPr>
            <a:lvl5pPr marR="0" lvl="4"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5pPr>
            <a:lvl6pPr marR="0" lvl="5"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6pPr>
            <a:lvl7pPr marR="0" lvl="6"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7pPr>
            <a:lvl8pPr marR="0" lvl="7"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8pPr>
            <a:lvl9pPr marR="0" lvl="8"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able &amp; photo">
  <p:cSld name="Table &amp; photo">
    <p:spTree>
      <p:nvGrpSpPr>
        <p:cNvPr id="1" name="Shape 519"/>
        <p:cNvGrpSpPr/>
        <p:nvPr/>
      </p:nvGrpSpPr>
      <p:grpSpPr>
        <a:xfrm>
          <a:off x="0" y="0"/>
          <a:ext cx="0" cy="0"/>
          <a:chOff x="0" y="0"/>
          <a:chExt cx="0" cy="0"/>
        </a:xfrm>
      </p:grpSpPr>
      <p:pic>
        <p:nvPicPr>
          <p:cNvPr id="520" name="Google Shape;520;p41" descr="Image"/>
          <p:cNvPicPr preferRelativeResize="0"/>
          <p:nvPr/>
        </p:nvPicPr>
        <p:blipFill rotWithShape="1">
          <a:blip r:embed="rId2">
            <a:alphaModFix/>
          </a:blip>
          <a:srcRect/>
          <a:stretch/>
        </p:blipFill>
        <p:spPr>
          <a:xfrm>
            <a:off x="8008203" y="4055153"/>
            <a:ext cx="1609620" cy="1586374"/>
          </a:xfrm>
          <a:prstGeom prst="rect">
            <a:avLst/>
          </a:prstGeom>
          <a:noFill/>
          <a:ln>
            <a:noFill/>
          </a:ln>
        </p:spPr>
      </p:pic>
      <p:sp>
        <p:nvSpPr>
          <p:cNvPr id="521" name="Google Shape;521;p41"/>
          <p:cNvSpPr txBox="1">
            <a:spLocks noGrp="1"/>
          </p:cNvSpPr>
          <p:nvPr>
            <p:ph type="sldNum" idx="12"/>
          </p:nvPr>
        </p:nvSpPr>
        <p:spPr>
          <a:xfrm>
            <a:off x="4487542" y="4849611"/>
            <a:ext cx="168900" cy="161700"/>
          </a:xfrm>
          <a:prstGeom prst="rect">
            <a:avLst/>
          </a:prstGeom>
          <a:noFill/>
          <a:ln>
            <a:noFill/>
          </a:ln>
        </p:spPr>
        <p:txBody>
          <a:bodyPr spcFirstLastPara="1" wrap="square" lIns="19050" tIns="19050" rIns="19050" bIns="19050" anchor="t" anchorCtr="0">
            <a:spAutoFit/>
          </a:bodyPr>
          <a:lstStyle>
            <a:lvl1pPr marL="0" marR="0" lvl="0"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1pPr>
            <a:lvl2pPr marL="0" marR="0" lvl="1"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2pPr>
            <a:lvl3pPr marL="0" marR="0" lvl="2"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3pPr>
            <a:lvl4pPr marL="0" marR="0" lvl="3"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4pPr>
            <a:lvl5pPr marL="0" marR="0" lvl="4"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5pPr>
            <a:lvl6pPr marL="0" marR="0" lvl="5"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6pPr>
            <a:lvl7pPr marL="0" marR="0" lvl="6"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7pPr>
            <a:lvl8pPr marL="0" marR="0" lvl="7"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8pPr>
            <a:lvl9pPr marL="0" marR="0" lvl="8"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9pPr>
          </a:lstStyle>
          <a:p>
            <a:pPr marL="0" lvl="0" indent="0" algn="ctr" rtl="0">
              <a:spcBef>
                <a:spcPts val="0"/>
              </a:spcBef>
              <a:spcAft>
                <a:spcPts val="0"/>
              </a:spcAft>
              <a:buNone/>
            </a:pPr>
            <a:fld id="{00000000-1234-1234-1234-123412341234}" type="slidenum">
              <a:rPr lang="en"/>
              <a:t>‹#›</a:t>
            </a:fld>
            <a:endParaRPr/>
          </a:p>
        </p:txBody>
      </p:sp>
      <p:pic>
        <p:nvPicPr>
          <p:cNvPr id="522" name="Google Shape;522;p41" descr="Image"/>
          <p:cNvPicPr preferRelativeResize="0"/>
          <p:nvPr/>
        </p:nvPicPr>
        <p:blipFill rotWithShape="1">
          <a:blip r:embed="rId3">
            <a:alphaModFix/>
          </a:blip>
          <a:srcRect/>
          <a:stretch/>
        </p:blipFill>
        <p:spPr>
          <a:xfrm>
            <a:off x="306758" y="255612"/>
            <a:ext cx="1127946" cy="178525"/>
          </a:xfrm>
          <a:prstGeom prst="rect">
            <a:avLst/>
          </a:prstGeom>
          <a:noFill/>
          <a:ln>
            <a:noFill/>
          </a:ln>
        </p:spPr>
      </p:pic>
      <p:graphicFrame>
        <p:nvGraphicFramePr>
          <p:cNvPr id="523" name="Google Shape;523;p41"/>
          <p:cNvGraphicFramePr/>
          <p:nvPr/>
        </p:nvGraphicFramePr>
        <p:xfrm>
          <a:off x="1124104" y="1222476"/>
          <a:ext cx="3000000" cy="3000000"/>
        </p:xfrm>
        <a:graphic>
          <a:graphicData uri="http://schemas.openxmlformats.org/drawingml/2006/table">
            <a:tbl>
              <a:tblPr firstRow="1" bandRow="1">
                <a:noFill/>
                <a:tableStyleId>{3624D4DC-6C2B-4F20-B210-30B9025EF5A3}</a:tableStyleId>
              </a:tblPr>
              <a:tblGrid>
                <a:gridCol w="3348125">
                  <a:extLst>
                    <a:ext uri="{9D8B030D-6E8A-4147-A177-3AD203B41FA5}">
                      <a16:colId xmlns:a16="http://schemas.microsoft.com/office/drawing/2014/main" val="20000"/>
                    </a:ext>
                  </a:extLst>
                </a:gridCol>
              </a:tblGrid>
              <a:tr h="676325">
                <a:tc>
                  <a:txBody>
                    <a:bodyPr/>
                    <a:lstStyle/>
                    <a:p>
                      <a:pPr marL="0" marR="0" lvl="0" indent="0" algn="ctr" rtl="0">
                        <a:lnSpc>
                          <a:spcPct val="100000"/>
                        </a:lnSpc>
                        <a:spcBef>
                          <a:spcPts val="0"/>
                        </a:spcBef>
                        <a:spcAft>
                          <a:spcPts val="0"/>
                        </a:spcAft>
                        <a:buClr>
                          <a:schemeClr val="dk1"/>
                        </a:buClr>
                        <a:buSzPts val="900"/>
                        <a:buFont typeface="Commissioner"/>
                        <a:buNone/>
                      </a:pPr>
                      <a:endParaRPr sz="900" u="none" strike="noStrike" cap="none"/>
                    </a:p>
                  </a:txBody>
                  <a:tcPr marL="34300" marR="34300" marT="17150" marB="17150">
                    <a:lnL w="76200" cap="flat" cmpd="sng">
                      <a:solidFill>
                        <a:srgbClr val="53585F"/>
                      </a:solidFill>
                      <a:prstDash val="solid"/>
                      <a:round/>
                      <a:headEnd type="none" w="sm" len="sm"/>
                      <a:tailEnd type="none" w="sm" len="sm"/>
                    </a:lnL>
                    <a:lnR w="76200" cap="flat" cmpd="sng">
                      <a:solidFill>
                        <a:srgbClr val="53585F"/>
                      </a:solidFill>
                      <a:prstDash val="solid"/>
                      <a:round/>
                      <a:headEnd type="none" w="sm" len="sm"/>
                      <a:tailEnd type="none" w="sm" len="sm"/>
                    </a:lnR>
                    <a:lnB w="76200" cap="flat" cmpd="sng">
                      <a:solidFill>
                        <a:srgbClr val="53585F"/>
                      </a:solidFill>
                      <a:prstDash val="solid"/>
                      <a:round/>
                      <a:headEnd type="none" w="sm" len="sm"/>
                      <a:tailEnd type="none" w="sm" len="sm"/>
                    </a:lnB>
                    <a:solidFill>
                      <a:srgbClr val="A2A5A5"/>
                    </a:solidFill>
                  </a:tcPr>
                </a:tc>
                <a:extLst>
                  <a:ext uri="{0D108BD9-81ED-4DB2-BD59-A6C34878D82A}">
                    <a16:rowId xmlns:a16="http://schemas.microsoft.com/office/drawing/2014/main" val="10000"/>
                  </a:ext>
                </a:extLst>
              </a:tr>
              <a:tr h="2518075">
                <a:tc>
                  <a:txBody>
                    <a:bodyPr/>
                    <a:lstStyle/>
                    <a:p>
                      <a:pPr marL="0" marR="0" lvl="0" indent="0" algn="ctr" rtl="0">
                        <a:lnSpc>
                          <a:spcPct val="100000"/>
                        </a:lnSpc>
                        <a:spcBef>
                          <a:spcPts val="0"/>
                        </a:spcBef>
                        <a:spcAft>
                          <a:spcPts val="0"/>
                        </a:spcAft>
                        <a:buClr>
                          <a:schemeClr val="dk1"/>
                        </a:buClr>
                        <a:buSzPts val="900"/>
                        <a:buFont typeface="Commissioner"/>
                        <a:buNone/>
                      </a:pPr>
                      <a:endParaRPr sz="900" u="none" strike="noStrike" cap="none"/>
                    </a:p>
                  </a:txBody>
                  <a:tcPr marL="34300" marR="34300" marT="17150" marB="17150">
                    <a:lnL w="76200" cap="flat" cmpd="sng">
                      <a:solidFill>
                        <a:srgbClr val="53585F"/>
                      </a:solidFill>
                      <a:prstDash val="solid"/>
                      <a:round/>
                      <a:headEnd type="none" w="sm" len="sm"/>
                      <a:tailEnd type="none" w="sm" len="sm"/>
                    </a:lnL>
                    <a:lnR w="76200" cap="flat" cmpd="sng">
                      <a:solidFill>
                        <a:srgbClr val="53585F"/>
                      </a:solidFill>
                      <a:prstDash val="solid"/>
                      <a:round/>
                      <a:headEnd type="none" w="sm" len="sm"/>
                      <a:tailEnd type="none" w="sm" len="sm"/>
                    </a:lnR>
                    <a:lnT w="76200" cap="flat" cmpd="sng">
                      <a:solidFill>
                        <a:srgbClr val="53585F"/>
                      </a:solidFill>
                      <a:prstDash val="solid"/>
                      <a:round/>
                      <a:headEnd type="none" w="sm" len="sm"/>
                      <a:tailEnd type="none" w="sm" len="sm"/>
                    </a:lnT>
                    <a:solidFill>
                      <a:srgbClr val="DCDEE0"/>
                    </a:solidFill>
                  </a:tcPr>
                </a:tc>
                <a:extLst>
                  <a:ext uri="{0D108BD9-81ED-4DB2-BD59-A6C34878D82A}">
                    <a16:rowId xmlns:a16="http://schemas.microsoft.com/office/drawing/2014/main" val="10001"/>
                  </a:ext>
                </a:extLst>
              </a:tr>
            </a:tbl>
          </a:graphicData>
        </a:graphic>
      </p:graphicFrame>
      <p:sp>
        <p:nvSpPr>
          <p:cNvPr id="524" name="Google Shape;524;p41"/>
          <p:cNvSpPr txBox="1">
            <a:spLocks noGrp="1"/>
          </p:cNvSpPr>
          <p:nvPr>
            <p:ph type="body" idx="1"/>
          </p:nvPr>
        </p:nvSpPr>
        <p:spPr>
          <a:xfrm>
            <a:off x="2200602" y="1460289"/>
            <a:ext cx="1195200" cy="202200"/>
          </a:xfrm>
          <a:prstGeom prst="rect">
            <a:avLst/>
          </a:prstGeom>
          <a:noFill/>
          <a:ln>
            <a:noFill/>
          </a:ln>
        </p:spPr>
        <p:txBody>
          <a:bodyPr spcFirstLastPara="1" wrap="square" lIns="19050" tIns="19050" rIns="19050" bIns="19050" anchor="ctr" anchorCtr="0">
            <a:noAutofit/>
          </a:bodyPr>
          <a:lstStyle>
            <a:lvl1pPr marL="457200" lvl="0" indent="-228600" algn="ctr" rtl="0">
              <a:lnSpc>
                <a:spcPct val="100000"/>
              </a:lnSpc>
              <a:spcBef>
                <a:spcPts val="0"/>
              </a:spcBef>
              <a:spcAft>
                <a:spcPts val="0"/>
              </a:spcAft>
              <a:buClr>
                <a:schemeClr val="lt1"/>
              </a:buClr>
              <a:buSzPts val="1000"/>
              <a:buFont typeface="Commissioner"/>
              <a:buNone/>
              <a:defRPr sz="1300" i="1">
                <a:solidFill>
                  <a:schemeClr val="lt1"/>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525" name="Google Shape;525;p41"/>
          <p:cNvSpPr txBox="1">
            <a:spLocks noGrp="1"/>
          </p:cNvSpPr>
          <p:nvPr>
            <p:ph type="body" idx="2"/>
          </p:nvPr>
        </p:nvSpPr>
        <p:spPr>
          <a:xfrm>
            <a:off x="1320514" y="2009834"/>
            <a:ext cx="2955300" cy="2288700"/>
          </a:xfrm>
          <a:prstGeom prst="rect">
            <a:avLst/>
          </a:prstGeom>
          <a:noFill/>
          <a:ln>
            <a:noFill/>
          </a:ln>
        </p:spPr>
        <p:txBody>
          <a:bodyPr spcFirstLastPara="1" wrap="square" lIns="19050" tIns="19050" rIns="19050" bIns="19050" anchor="t" anchorCtr="0">
            <a:noAutofit/>
          </a:bodyPr>
          <a:lstStyle>
            <a:lvl1pPr marL="457200" marR="0" lvl="0" indent="-304800" algn="l" rtl="0">
              <a:lnSpc>
                <a:spcPct val="100000"/>
              </a:lnSpc>
              <a:spcBef>
                <a:spcPts val="0"/>
              </a:spcBef>
              <a:spcAft>
                <a:spcPts val="0"/>
              </a:spcAft>
              <a:buClr>
                <a:srgbClr val="51555D"/>
              </a:buClr>
              <a:buSzPts val="1200"/>
              <a:buFont typeface="Arial"/>
              <a:buChar char="•"/>
              <a:defRPr sz="1000">
                <a:solidFill>
                  <a:srgbClr val="51555D"/>
                </a:solidFill>
              </a:defRPr>
            </a:lvl1pPr>
            <a:lvl2pPr marL="914400" lvl="1" indent="-355600" algn="l" rtl="0">
              <a:lnSpc>
                <a:spcPct val="100000"/>
              </a:lnSpc>
              <a:spcBef>
                <a:spcPts val="0"/>
              </a:spcBef>
              <a:spcAft>
                <a:spcPts val="0"/>
              </a:spcAft>
              <a:buSzPts val="2000"/>
              <a:buFont typeface="Arial"/>
              <a:buChar char="•"/>
              <a:defRPr/>
            </a:lvl2pPr>
            <a:lvl3pPr marL="1371600" lvl="2" indent="-228600" algn="l" rtl="0">
              <a:lnSpc>
                <a:spcPct val="100000"/>
              </a:lnSpc>
              <a:spcBef>
                <a:spcPts val="0"/>
              </a:spcBef>
              <a:spcAft>
                <a:spcPts val="0"/>
              </a:spcAft>
              <a:buClr>
                <a:schemeClr val="lt1"/>
              </a:buClr>
              <a:buSzPts val="500"/>
              <a:buNone/>
              <a:defRPr/>
            </a:lvl3pPr>
            <a:lvl4pPr marL="1828800" lvl="3" indent="-228600" algn="l" rtl="0">
              <a:lnSpc>
                <a:spcPct val="100000"/>
              </a:lnSpc>
              <a:spcBef>
                <a:spcPts val="0"/>
              </a:spcBef>
              <a:spcAft>
                <a:spcPts val="0"/>
              </a:spcAft>
              <a:buClr>
                <a:schemeClr val="lt1"/>
              </a:buClr>
              <a:buSzPts val="500"/>
              <a:buNone/>
              <a:defRPr/>
            </a:lvl4pPr>
            <a:lvl5pPr marL="2286000" lvl="4" indent="-228600" algn="l" rtl="0">
              <a:lnSpc>
                <a:spcPct val="100000"/>
              </a:lnSpc>
              <a:spcBef>
                <a:spcPts val="0"/>
              </a:spcBef>
              <a:spcAft>
                <a:spcPts val="0"/>
              </a:spcAft>
              <a:buClr>
                <a:schemeClr val="lt1"/>
              </a:buClr>
              <a:buSzPts val="500"/>
              <a:buNone/>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526" name="Google Shape;526;p41"/>
          <p:cNvSpPr txBox="1">
            <a:spLocks noGrp="1"/>
          </p:cNvSpPr>
          <p:nvPr>
            <p:ph type="body" idx="3"/>
          </p:nvPr>
        </p:nvSpPr>
        <p:spPr>
          <a:xfrm>
            <a:off x="1132795" y="718865"/>
            <a:ext cx="5553900" cy="379200"/>
          </a:xfrm>
          <a:prstGeom prst="rect">
            <a:avLst/>
          </a:prstGeom>
          <a:noFill/>
          <a:ln>
            <a:noFill/>
          </a:ln>
        </p:spPr>
        <p:txBody>
          <a:bodyPr spcFirstLastPara="1" wrap="square" lIns="19050" tIns="19050" rIns="19050" bIns="19050" anchor="b" anchorCtr="0">
            <a:normAutofit/>
          </a:bodyPr>
          <a:lstStyle>
            <a:lvl1pPr marL="457200" lvl="0" indent="-228600" algn="l" rtl="0">
              <a:lnSpc>
                <a:spcPct val="100000"/>
              </a:lnSpc>
              <a:spcBef>
                <a:spcPts val="0"/>
              </a:spcBef>
              <a:spcAft>
                <a:spcPts val="0"/>
              </a:spcAft>
              <a:buClr>
                <a:srgbClr val="FFFFFF"/>
              </a:buClr>
              <a:buSzPts val="1700"/>
              <a:buFont typeface="Commissioner SemiBold"/>
              <a:buNone/>
              <a:defRPr sz="2300">
                <a:solidFill>
                  <a:srgbClr val="FFFFFF"/>
                </a:solidFill>
                <a:latin typeface="Commissioner SemiBold"/>
                <a:ea typeface="Commissioner SemiBold"/>
                <a:cs typeface="Commissioner SemiBold"/>
                <a:sym typeface="Commissioner SemiBold"/>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527" name="Google Shape;527;p41"/>
          <p:cNvSpPr>
            <a:spLocks noGrp="1"/>
          </p:cNvSpPr>
          <p:nvPr>
            <p:ph type="pic" idx="4"/>
          </p:nvPr>
        </p:nvSpPr>
        <p:spPr>
          <a:xfrm>
            <a:off x="4800600" y="1222476"/>
            <a:ext cx="3339600" cy="31944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able &amp; chart">
  <p:cSld name="Table &amp; chart">
    <p:spTree>
      <p:nvGrpSpPr>
        <p:cNvPr id="1" name="Shape 528"/>
        <p:cNvGrpSpPr/>
        <p:nvPr/>
      </p:nvGrpSpPr>
      <p:grpSpPr>
        <a:xfrm>
          <a:off x="0" y="0"/>
          <a:ext cx="0" cy="0"/>
          <a:chOff x="0" y="0"/>
          <a:chExt cx="0" cy="0"/>
        </a:xfrm>
      </p:grpSpPr>
      <p:pic>
        <p:nvPicPr>
          <p:cNvPr id="529" name="Google Shape;529;p42" descr="Image"/>
          <p:cNvPicPr preferRelativeResize="0"/>
          <p:nvPr/>
        </p:nvPicPr>
        <p:blipFill rotWithShape="1">
          <a:blip r:embed="rId2">
            <a:alphaModFix/>
          </a:blip>
          <a:srcRect/>
          <a:stretch/>
        </p:blipFill>
        <p:spPr>
          <a:xfrm>
            <a:off x="8008203" y="4055153"/>
            <a:ext cx="1609620" cy="1586374"/>
          </a:xfrm>
          <a:prstGeom prst="rect">
            <a:avLst/>
          </a:prstGeom>
          <a:noFill/>
          <a:ln>
            <a:noFill/>
          </a:ln>
        </p:spPr>
      </p:pic>
      <p:sp>
        <p:nvSpPr>
          <p:cNvPr id="530" name="Google Shape;530;p42"/>
          <p:cNvSpPr txBox="1">
            <a:spLocks noGrp="1"/>
          </p:cNvSpPr>
          <p:nvPr>
            <p:ph type="sldNum" idx="12"/>
          </p:nvPr>
        </p:nvSpPr>
        <p:spPr>
          <a:xfrm>
            <a:off x="4487542" y="4849611"/>
            <a:ext cx="168900" cy="161700"/>
          </a:xfrm>
          <a:prstGeom prst="rect">
            <a:avLst/>
          </a:prstGeom>
          <a:noFill/>
          <a:ln>
            <a:noFill/>
          </a:ln>
        </p:spPr>
        <p:txBody>
          <a:bodyPr spcFirstLastPara="1" wrap="square" lIns="19050" tIns="19050" rIns="19050" bIns="19050" anchor="t" anchorCtr="0">
            <a:spAutoFit/>
          </a:bodyPr>
          <a:lstStyle>
            <a:lvl1pPr marL="0" marR="0" lvl="0"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1pPr>
            <a:lvl2pPr marL="0" marR="0" lvl="1"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2pPr>
            <a:lvl3pPr marL="0" marR="0" lvl="2"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3pPr>
            <a:lvl4pPr marL="0" marR="0" lvl="3"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4pPr>
            <a:lvl5pPr marL="0" marR="0" lvl="4"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5pPr>
            <a:lvl6pPr marL="0" marR="0" lvl="5"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6pPr>
            <a:lvl7pPr marL="0" marR="0" lvl="6"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7pPr>
            <a:lvl8pPr marL="0" marR="0" lvl="7"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8pPr>
            <a:lvl9pPr marL="0" marR="0" lvl="8"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9pPr>
          </a:lstStyle>
          <a:p>
            <a:pPr marL="0" lvl="0" indent="0" algn="ctr" rtl="0">
              <a:spcBef>
                <a:spcPts val="0"/>
              </a:spcBef>
              <a:spcAft>
                <a:spcPts val="0"/>
              </a:spcAft>
              <a:buNone/>
            </a:pPr>
            <a:fld id="{00000000-1234-1234-1234-123412341234}" type="slidenum">
              <a:rPr lang="en"/>
              <a:t>‹#›</a:t>
            </a:fld>
            <a:endParaRPr/>
          </a:p>
        </p:txBody>
      </p:sp>
      <p:pic>
        <p:nvPicPr>
          <p:cNvPr id="531" name="Google Shape;531;p42" descr="Image"/>
          <p:cNvPicPr preferRelativeResize="0"/>
          <p:nvPr/>
        </p:nvPicPr>
        <p:blipFill rotWithShape="1">
          <a:blip r:embed="rId3">
            <a:alphaModFix/>
          </a:blip>
          <a:srcRect/>
          <a:stretch/>
        </p:blipFill>
        <p:spPr>
          <a:xfrm>
            <a:off x="306758" y="255612"/>
            <a:ext cx="1127946" cy="178525"/>
          </a:xfrm>
          <a:prstGeom prst="rect">
            <a:avLst/>
          </a:prstGeom>
          <a:noFill/>
          <a:ln>
            <a:noFill/>
          </a:ln>
        </p:spPr>
      </p:pic>
      <p:sp>
        <p:nvSpPr>
          <p:cNvPr id="532" name="Google Shape;532;p42"/>
          <p:cNvSpPr>
            <a:spLocks noGrp="1"/>
          </p:cNvSpPr>
          <p:nvPr>
            <p:ph type="chart" idx="2"/>
          </p:nvPr>
        </p:nvSpPr>
        <p:spPr>
          <a:xfrm>
            <a:off x="4800600" y="1222476"/>
            <a:ext cx="3339600" cy="3194400"/>
          </a:xfrm>
          <a:prstGeom prst="rect">
            <a:avLst/>
          </a:prstGeom>
          <a:noFill/>
          <a:ln>
            <a:noFill/>
          </a:ln>
        </p:spPr>
        <p:txBody>
          <a:bodyPr spcFirstLastPara="1" wrap="square" lIns="19050" tIns="19050" rIns="19050" bIns="19050" anchor="ctr" anchorCtr="0">
            <a:noAutofit/>
          </a:bodyPr>
          <a:lstStyle>
            <a:lvl1pPr marR="0" lvl="0" algn="l" rtl="0">
              <a:lnSpc>
                <a:spcPct val="100000"/>
              </a:lnSpc>
              <a:spcBef>
                <a:spcPts val="0"/>
              </a:spcBef>
              <a:spcAft>
                <a:spcPts val="0"/>
              </a:spcAft>
              <a:buClr>
                <a:schemeClr val="lt1"/>
              </a:buClr>
              <a:buSzPts val="900"/>
              <a:buFont typeface="Commissioner"/>
              <a:buNone/>
              <a:defRPr sz="1200" b="0" i="1" u="none" strike="noStrike" cap="none">
                <a:solidFill>
                  <a:schemeClr val="lt1"/>
                </a:solidFill>
                <a:latin typeface="Commissioner"/>
                <a:ea typeface="Commissioner"/>
                <a:cs typeface="Commissioner"/>
                <a:sym typeface="Commissioner"/>
              </a:defRPr>
            </a:lvl1pPr>
            <a:lvl2pPr marR="0" lvl="1" algn="l" rtl="0">
              <a:lnSpc>
                <a:spcPct val="100000"/>
              </a:lnSpc>
              <a:spcBef>
                <a:spcPts val="0"/>
              </a:spcBef>
              <a:spcAft>
                <a:spcPts val="0"/>
              </a:spcAft>
              <a:buClr>
                <a:srgbClr val="F8C346"/>
              </a:buClr>
              <a:buSzPts val="2000"/>
              <a:buFont typeface="Arial"/>
              <a:buNone/>
              <a:defRPr sz="2000" b="0" i="0" u="none" strike="noStrike" cap="none">
                <a:solidFill>
                  <a:schemeClr val="lt1"/>
                </a:solidFill>
                <a:latin typeface="Commissioner"/>
                <a:ea typeface="Commissioner"/>
                <a:cs typeface="Commissioner"/>
                <a:sym typeface="Commissioner"/>
              </a:defRPr>
            </a:lvl2pPr>
            <a:lvl3pPr marR="0" lvl="2"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3pPr>
            <a:lvl4pPr marR="0" lvl="3"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4pPr>
            <a:lvl5pPr marR="0" lvl="4"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5pPr>
            <a:lvl6pPr marR="0" lvl="5"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6pPr>
            <a:lvl7pPr marR="0" lvl="6"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7pPr>
            <a:lvl8pPr marR="0" lvl="7"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8pPr>
            <a:lvl9pPr marR="0" lvl="8"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9pPr>
          </a:lstStyle>
          <a:p>
            <a:endParaRPr/>
          </a:p>
        </p:txBody>
      </p:sp>
      <p:graphicFrame>
        <p:nvGraphicFramePr>
          <p:cNvPr id="533" name="Google Shape;533;p42"/>
          <p:cNvGraphicFramePr/>
          <p:nvPr/>
        </p:nvGraphicFramePr>
        <p:xfrm>
          <a:off x="1124104" y="1222476"/>
          <a:ext cx="3000000" cy="3000000"/>
        </p:xfrm>
        <a:graphic>
          <a:graphicData uri="http://schemas.openxmlformats.org/drawingml/2006/table">
            <a:tbl>
              <a:tblPr firstRow="1" bandRow="1">
                <a:noFill/>
                <a:tableStyleId>{3624D4DC-6C2B-4F20-B210-30B9025EF5A3}</a:tableStyleId>
              </a:tblPr>
              <a:tblGrid>
                <a:gridCol w="1674050">
                  <a:extLst>
                    <a:ext uri="{9D8B030D-6E8A-4147-A177-3AD203B41FA5}">
                      <a16:colId xmlns:a16="http://schemas.microsoft.com/office/drawing/2014/main" val="20000"/>
                    </a:ext>
                  </a:extLst>
                </a:gridCol>
                <a:gridCol w="1674050">
                  <a:extLst>
                    <a:ext uri="{9D8B030D-6E8A-4147-A177-3AD203B41FA5}">
                      <a16:colId xmlns:a16="http://schemas.microsoft.com/office/drawing/2014/main" val="20001"/>
                    </a:ext>
                  </a:extLst>
                </a:gridCol>
              </a:tblGrid>
              <a:tr h="676325">
                <a:tc>
                  <a:txBody>
                    <a:bodyPr/>
                    <a:lstStyle/>
                    <a:p>
                      <a:pPr marL="0" marR="0" lvl="0" indent="0" algn="ctr" rtl="0">
                        <a:lnSpc>
                          <a:spcPct val="100000"/>
                        </a:lnSpc>
                        <a:spcBef>
                          <a:spcPts val="0"/>
                        </a:spcBef>
                        <a:spcAft>
                          <a:spcPts val="0"/>
                        </a:spcAft>
                        <a:buClr>
                          <a:schemeClr val="dk1"/>
                        </a:buClr>
                        <a:buSzPts val="900"/>
                        <a:buFont typeface="Commissioner"/>
                        <a:buNone/>
                      </a:pPr>
                      <a:endParaRPr sz="900" u="none" strike="noStrike" cap="none"/>
                    </a:p>
                  </a:txBody>
                  <a:tcPr marL="34300" marR="34300" marT="17150" marB="17150">
                    <a:lnL w="76200" cap="flat" cmpd="sng">
                      <a:solidFill>
                        <a:srgbClr val="53585F"/>
                      </a:solidFill>
                      <a:prstDash val="solid"/>
                      <a:round/>
                      <a:headEnd type="none" w="sm" len="sm"/>
                      <a:tailEnd type="none" w="sm" len="sm"/>
                    </a:lnL>
                    <a:lnR w="76200" cap="flat" cmpd="sng">
                      <a:solidFill>
                        <a:srgbClr val="53585F"/>
                      </a:solidFill>
                      <a:prstDash val="solid"/>
                      <a:round/>
                      <a:headEnd type="none" w="sm" len="sm"/>
                      <a:tailEnd type="none" w="sm" len="sm"/>
                    </a:lnR>
                    <a:lnB w="76200" cap="flat" cmpd="sng">
                      <a:solidFill>
                        <a:srgbClr val="53585F"/>
                      </a:solidFill>
                      <a:prstDash val="solid"/>
                      <a:round/>
                      <a:headEnd type="none" w="sm" len="sm"/>
                      <a:tailEnd type="none" w="sm" len="sm"/>
                    </a:lnB>
                    <a:solidFill>
                      <a:srgbClr val="A2A5A5"/>
                    </a:solidFill>
                  </a:tcPr>
                </a:tc>
                <a:tc>
                  <a:txBody>
                    <a:bodyPr/>
                    <a:lstStyle/>
                    <a:p>
                      <a:pPr marL="0" marR="0" lvl="0" indent="0" algn="ctr" rtl="0">
                        <a:lnSpc>
                          <a:spcPct val="100000"/>
                        </a:lnSpc>
                        <a:spcBef>
                          <a:spcPts val="0"/>
                        </a:spcBef>
                        <a:spcAft>
                          <a:spcPts val="0"/>
                        </a:spcAft>
                        <a:buClr>
                          <a:schemeClr val="dk1"/>
                        </a:buClr>
                        <a:buSzPts val="900"/>
                        <a:buFont typeface="Commissioner"/>
                        <a:buNone/>
                      </a:pPr>
                      <a:endParaRPr sz="900" u="none" strike="noStrike" cap="none"/>
                    </a:p>
                  </a:txBody>
                  <a:tcPr marL="34300" marR="34300" marT="17150" marB="17150">
                    <a:lnL w="76200" cap="flat" cmpd="sng">
                      <a:solidFill>
                        <a:srgbClr val="53585F"/>
                      </a:solidFill>
                      <a:prstDash val="solid"/>
                      <a:round/>
                      <a:headEnd type="none" w="sm" len="sm"/>
                      <a:tailEnd type="none" w="sm" len="sm"/>
                    </a:lnL>
                    <a:lnR w="76200" cap="flat" cmpd="sng">
                      <a:solidFill>
                        <a:srgbClr val="53585F"/>
                      </a:solidFill>
                      <a:prstDash val="solid"/>
                      <a:round/>
                      <a:headEnd type="none" w="sm" len="sm"/>
                      <a:tailEnd type="none" w="sm" len="sm"/>
                    </a:lnR>
                    <a:lnB w="76200" cap="flat" cmpd="sng">
                      <a:solidFill>
                        <a:srgbClr val="53585F"/>
                      </a:solidFill>
                      <a:prstDash val="solid"/>
                      <a:round/>
                      <a:headEnd type="none" w="sm" len="sm"/>
                      <a:tailEnd type="none" w="sm" len="sm"/>
                    </a:lnB>
                    <a:solidFill>
                      <a:srgbClr val="A2A5A5"/>
                    </a:solidFill>
                  </a:tcPr>
                </a:tc>
                <a:extLst>
                  <a:ext uri="{0D108BD9-81ED-4DB2-BD59-A6C34878D82A}">
                    <a16:rowId xmlns:a16="http://schemas.microsoft.com/office/drawing/2014/main" val="10000"/>
                  </a:ext>
                </a:extLst>
              </a:tr>
              <a:tr h="2518075">
                <a:tc>
                  <a:txBody>
                    <a:bodyPr/>
                    <a:lstStyle/>
                    <a:p>
                      <a:pPr marL="0" marR="0" lvl="0" indent="0" algn="ctr" rtl="0">
                        <a:lnSpc>
                          <a:spcPct val="100000"/>
                        </a:lnSpc>
                        <a:spcBef>
                          <a:spcPts val="0"/>
                        </a:spcBef>
                        <a:spcAft>
                          <a:spcPts val="0"/>
                        </a:spcAft>
                        <a:buClr>
                          <a:schemeClr val="dk1"/>
                        </a:buClr>
                        <a:buSzPts val="900"/>
                        <a:buFont typeface="Commissioner"/>
                        <a:buNone/>
                      </a:pPr>
                      <a:endParaRPr sz="900" u="none" strike="noStrike" cap="none"/>
                    </a:p>
                  </a:txBody>
                  <a:tcPr marL="34300" marR="34300" marT="17150" marB="17150">
                    <a:lnL w="76200" cap="flat" cmpd="sng">
                      <a:solidFill>
                        <a:srgbClr val="53585F"/>
                      </a:solidFill>
                      <a:prstDash val="solid"/>
                      <a:round/>
                      <a:headEnd type="none" w="sm" len="sm"/>
                      <a:tailEnd type="none" w="sm" len="sm"/>
                    </a:lnL>
                    <a:lnR w="76200" cap="flat" cmpd="sng">
                      <a:solidFill>
                        <a:srgbClr val="53585F"/>
                      </a:solidFill>
                      <a:prstDash val="solid"/>
                      <a:round/>
                      <a:headEnd type="none" w="sm" len="sm"/>
                      <a:tailEnd type="none" w="sm" len="sm"/>
                    </a:lnR>
                    <a:lnT w="76200" cap="flat" cmpd="sng">
                      <a:solidFill>
                        <a:srgbClr val="53585F"/>
                      </a:solidFill>
                      <a:prstDash val="solid"/>
                      <a:round/>
                      <a:headEnd type="none" w="sm" len="sm"/>
                      <a:tailEnd type="none" w="sm" len="sm"/>
                    </a:lnT>
                    <a:solidFill>
                      <a:srgbClr val="DCDEE0"/>
                    </a:solidFill>
                  </a:tcPr>
                </a:tc>
                <a:tc>
                  <a:txBody>
                    <a:bodyPr/>
                    <a:lstStyle/>
                    <a:p>
                      <a:pPr marL="0" marR="0" lvl="0" indent="0" algn="ctr" rtl="0">
                        <a:lnSpc>
                          <a:spcPct val="100000"/>
                        </a:lnSpc>
                        <a:spcBef>
                          <a:spcPts val="0"/>
                        </a:spcBef>
                        <a:spcAft>
                          <a:spcPts val="0"/>
                        </a:spcAft>
                        <a:buClr>
                          <a:schemeClr val="dk1"/>
                        </a:buClr>
                        <a:buSzPts val="900"/>
                        <a:buFont typeface="Commissioner"/>
                        <a:buNone/>
                      </a:pPr>
                      <a:endParaRPr sz="900" u="none" strike="noStrike" cap="none"/>
                    </a:p>
                  </a:txBody>
                  <a:tcPr marL="34300" marR="34300" marT="17150" marB="17150">
                    <a:lnL w="76200" cap="flat" cmpd="sng">
                      <a:solidFill>
                        <a:srgbClr val="53585F"/>
                      </a:solidFill>
                      <a:prstDash val="solid"/>
                      <a:round/>
                      <a:headEnd type="none" w="sm" len="sm"/>
                      <a:tailEnd type="none" w="sm" len="sm"/>
                    </a:lnL>
                    <a:lnR w="76200" cap="flat" cmpd="sng">
                      <a:solidFill>
                        <a:srgbClr val="53585F"/>
                      </a:solidFill>
                      <a:prstDash val="solid"/>
                      <a:round/>
                      <a:headEnd type="none" w="sm" len="sm"/>
                      <a:tailEnd type="none" w="sm" len="sm"/>
                    </a:lnR>
                    <a:lnT w="76200" cap="flat" cmpd="sng">
                      <a:solidFill>
                        <a:srgbClr val="53585F"/>
                      </a:solidFill>
                      <a:prstDash val="solid"/>
                      <a:round/>
                      <a:headEnd type="none" w="sm" len="sm"/>
                      <a:tailEnd type="none" w="sm" len="sm"/>
                    </a:lnT>
                    <a:solidFill>
                      <a:srgbClr val="DCDEE0"/>
                    </a:solidFill>
                  </a:tcPr>
                </a:tc>
                <a:extLst>
                  <a:ext uri="{0D108BD9-81ED-4DB2-BD59-A6C34878D82A}">
                    <a16:rowId xmlns:a16="http://schemas.microsoft.com/office/drawing/2014/main" val="10001"/>
                  </a:ext>
                </a:extLst>
              </a:tr>
            </a:tbl>
          </a:graphicData>
        </a:graphic>
      </p:graphicFrame>
      <p:sp>
        <p:nvSpPr>
          <p:cNvPr id="534" name="Google Shape;534;p42"/>
          <p:cNvSpPr txBox="1">
            <a:spLocks noGrp="1"/>
          </p:cNvSpPr>
          <p:nvPr>
            <p:ph type="body" idx="1"/>
          </p:nvPr>
        </p:nvSpPr>
        <p:spPr>
          <a:xfrm>
            <a:off x="1132795" y="718865"/>
            <a:ext cx="5553900" cy="379200"/>
          </a:xfrm>
          <a:prstGeom prst="rect">
            <a:avLst/>
          </a:prstGeom>
          <a:noFill/>
          <a:ln>
            <a:noFill/>
          </a:ln>
        </p:spPr>
        <p:txBody>
          <a:bodyPr spcFirstLastPara="1" wrap="square" lIns="19050" tIns="19050" rIns="19050" bIns="19050" anchor="b" anchorCtr="0">
            <a:normAutofit/>
          </a:bodyPr>
          <a:lstStyle>
            <a:lvl1pPr marL="457200" lvl="0" indent="-228600" algn="l" rtl="0">
              <a:lnSpc>
                <a:spcPct val="100000"/>
              </a:lnSpc>
              <a:spcBef>
                <a:spcPts val="0"/>
              </a:spcBef>
              <a:spcAft>
                <a:spcPts val="0"/>
              </a:spcAft>
              <a:buClr>
                <a:srgbClr val="FFFFFF"/>
              </a:buClr>
              <a:buSzPts val="1700"/>
              <a:buFont typeface="Commissioner SemiBold"/>
              <a:buNone/>
              <a:defRPr sz="2300">
                <a:solidFill>
                  <a:srgbClr val="FFFFFF"/>
                </a:solidFill>
                <a:latin typeface="Commissioner SemiBold"/>
                <a:ea typeface="Commissioner SemiBold"/>
                <a:cs typeface="Commissioner SemiBold"/>
                <a:sym typeface="Commissioner SemiBold"/>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535" name="Google Shape;535;p42"/>
          <p:cNvSpPr txBox="1">
            <a:spLocks noGrp="1"/>
          </p:cNvSpPr>
          <p:nvPr>
            <p:ph type="body" idx="3"/>
          </p:nvPr>
        </p:nvSpPr>
        <p:spPr>
          <a:xfrm>
            <a:off x="3047586" y="1460289"/>
            <a:ext cx="1195200" cy="202200"/>
          </a:xfrm>
          <a:prstGeom prst="rect">
            <a:avLst/>
          </a:prstGeom>
          <a:noFill/>
          <a:ln>
            <a:noFill/>
          </a:ln>
        </p:spPr>
        <p:txBody>
          <a:bodyPr spcFirstLastPara="1" wrap="square" lIns="19050" tIns="19050" rIns="19050" bIns="19050" anchor="ctr" anchorCtr="0">
            <a:noAutofit/>
          </a:bodyPr>
          <a:lstStyle>
            <a:lvl1pPr marL="457200" lvl="0" indent="-228600" algn="ctr" rtl="0">
              <a:lnSpc>
                <a:spcPct val="100000"/>
              </a:lnSpc>
              <a:spcBef>
                <a:spcPts val="0"/>
              </a:spcBef>
              <a:spcAft>
                <a:spcPts val="0"/>
              </a:spcAft>
              <a:buClr>
                <a:schemeClr val="lt1"/>
              </a:buClr>
              <a:buSzPts val="1000"/>
              <a:buFont typeface="Commissioner"/>
              <a:buNone/>
              <a:defRPr sz="1300" i="1">
                <a:solidFill>
                  <a:schemeClr val="lt1"/>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536" name="Google Shape;536;p42"/>
          <p:cNvSpPr txBox="1">
            <a:spLocks noGrp="1"/>
          </p:cNvSpPr>
          <p:nvPr>
            <p:ph type="body" idx="4"/>
          </p:nvPr>
        </p:nvSpPr>
        <p:spPr>
          <a:xfrm>
            <a:off x="1283774" y="2009834"/>
            <a:ext cx="1355400" cy="2288700"/>
          </a:xfrm>
          <a:prstGeom prst="rect">
            <a:avLst/>
          </a:prstGeom>
          <a:noFill/>
          <a:ln>
            <a:noFill/>
          </a:ln>
        </p:spPr>
        <p:txBody>
          <a:bodyPr spcFirstLastPara="1" wrap="square" lIns="19050" tIns="19050" rIns="19050" bIns="19050" anchor="t" anchorCtr="0">
            <a:noAutofit/>
          </a:bodyPr>
          <a:lstStyle>
            <a:lvl1pPr marL="457200" marR="0" lvl="0" indent="-298450" algn="l" rtl="0">
              <a:lnSpc>
                <a:spcPct val="100000"/>
              </a:lnSpc>
              <a:spcBef>
                <a:spcPts val="0"/>
              </a:spcBef>
              <a:spcAft>
                <a:spcPts val="0"/>
              </a:spcAft>
              <a:buClr>
                <a:srgbClr val="51555D"/>
              </a:buClr>
              <a:buSzPts val="1100"/>
              <a:buFont typeface="Arial"/>
              <a:buChar char="•"/>
              <a:defRPr sz="900">
                <a:solidFill>
                  <a:srgbClr val="51555D"/>
                </a:solidFill>
              </a:defRPr>
            </a:lvl1pPr>
            <a:lvl2pPr marL="914400" lvl="1" indent="-355600" algn="l" rtl="0">
              <a:lnSpc>
                <a:spcPct val="100000"/>
              </a:lnSpc>
              <a:spcBef>
                <a:spcPts val="0"/>
              </a:spcBef>
              <a:spcAft>
                <a:spcPts val="0"/>
              </a:spcAft>
              <a:buSzPts val="2000"/>
              <a:buFont typeface="Arial"/>
              <a:buChar char="•"/>
              <a:defRPr/>
            </a:lvl2pPr>
            <a:lvl3pPr marL="1371600" lvl="2" indent="-228600" algn="l" rtl="0">
              <a:lnSpc>
                <a:spcPct val="100000"/>
              </a:lnSpc>
              <a:spcBef>
                <a:spcPts val="0"/>
              </a:spcBef>
              <a:spcAft>
                <a:spcPts val="0"/>
              </a:spcAft>
              <a:buClr>
                <a:schemeClr val="lt1"/>
              </a:buClr>
              <a:buSzPts val="500"/>
              <a:buNone/>
              <a:defRPr/>
            </a:lvl3pPr>
            <a:lvl4pPr marL="1828800" lvl="3" indent="-228600" algn="l" rtl="0">
              <a:lnSpc>
                <a:spcPct val="100000"/>
              </a:lnSpc>
              <a:spcBef>
                <a:spcPts val="0"/>
              </a:spcBef>
              <a:spcAft>
                <a:spcPts val="0"/>
              </a:spcAft>
              <a:buClr>
                <a:schemeClr val="lt1"/>
              </a:buClr>
              <a:buSzPts val="500"/>
              <a:buNone/>
              <a:defRPr/>
            </a:lvl4pPr>
            <a:lvl5pPr marL="2286000" lvl="4" indent="-228600" algn="l" rtl="0">
              <a:lnSpc>
                <a:spcPct val="100000"/>
              </a:lnSpc>
              <a:spcBef>
                <a:spcPts val="0"/>
              </a:spcBef>
              <a:spcAft>
                <a:spcPts val="0"/>
              </a:spcAft>
              <a:buClr>
                <a:schemeClr val="lt1"/>
              </a:buClr>
              <a:buSzPts val="500"/>
              <a:buNone/>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537" name="Google Shape;537;p42"/>
          <p:cNvSpPr txBox="1">
            <a:spLocks noGrp="1"/>
          </p:cNvSpPr>
          <p:nvPr>
            <p:ph type="body" idx="5"/>
          </p:nvPr>
        </p:nvSpPr>
        <p:spPr>
          <a:xfrm>
            <a:off x="2967483" y="2009834"/>
            <a:ext cx="1355400" cy="2288700"/>
          </a:xfrm>
          <a:prstGeom prst="rect">
            <a:avLst/>
          </a:prstGeom>
          <a:noFill/>
          <a:ln>
            <a:noFill/>
          </a:ln>
        </p:spPr>
        <p:txBody>
          <a:bodyPr spcFirstLastPara="1" wrap="square" lIns="19050" tIns="19050" rIns="19050" bIns="19050" anchor="t" anchorCtr="0">
            <a:noAutofit/>
          </a:bodyPr>
          <a:lstStyle>
            <a:lvl1pPr marL="457200" marR="0" lvl="0" indent="-298450" algn="l" rtl="0">
              <a:lnSpc>
                <a:spcPct val="100000"/>
              </a:lnSpc>
              <a:spcBef>
                <a:spcPts val="0"/>
              </a:spcBef>
              <a:spcAft>
                <a:spcPts val="0"/>
              </a:spcAft>
              <a:buClr>
                <a:srgbClr val="51555D"/>
              </a:buClr>
              <a:buSzPts val="1100"/>
              <a:buFont typeface="Arial"/>
              <a:buChar char="•"/>
              <a:defRPr sz="900">
                <a:solidFill>
                  <a:srgbClr val="51555D"/>
                </a:solidFill>
              </a:defRPr>
            </a:lvl1pPr>
            <a:lvl2pPr marL="914400" lvl="1" indent="-355600" algn="l" rtl="0">
              <a:lnSpc>
                <a:spcPct val="100000"/>
              </a:lnSpc>
              <a:spcBef>
                <a:spcPts val="0"/>
              </a:spcBef>
              <a:spcAft>
                <a:spcPts val="0"/>
              </a:spcAft>
              <a:buSzPts val="2000"/>
              <a:buFont typeface="Arial"/>
              <a:buChar char="•"/>
              <a:defRPr/>
            </a:lvl2pPr>
            <a:lvl3pPr marL="1371600" lvl="2" indent="-228600" algn="l" rtl="0">
              <a:lnSpc>
                <a:spcPct val="100000"/>
              </a:lnSpc>
              <a:spcBef>
                <a:spcPts val="0"/>
              </a:spcBef>
              <a:spcAft>
                <a:spcPts val="0"/>
              </a:spcAft>
              <a:buClr>
                <a:schemeClr val="lt1"/>
              </a:buClr>
              <a:buSzPts val="500"/>
              <a:buNone/>
              <a:defRPr/>
            </a:lvl3pPr>
            <a:lvl4pPr marL="1828800" lvl="3" indent="-228600" algn="l" rtl="0">
              <a:lnSpc>
                <a:spcPct val="100000"/>
              </a:lnSpc>
              <a:spcBef>
                <a:spcPts val="0"/>
              </a:spcBef>
              <a:spcAft>
                <a:spcPts val="0"/>
              </a:spcAft>
              <a:buClr>
                <a:schemeClr val="lt1"/>
              </a:buClr>
              <a:buSzPts val="500"/>
              <a:buNone/>
              <a:defRPr/>
            </a:lvl4pPr>
            <a:lvl5pPr marL="2286000" lvl="4" indent="-228600" algn="l" rtl="0">
              <a:lnSpc>
                <a:spcPct val="100000"/>
              </a:lnSpc>
              <a:spcBef>
                <a:spcPts val="0"/>
              </a:spcBef>
              <a:spcAft>
                <a:spcPts val="0"/>
              </a:spcAft>
              <a:buClr>
                <a:schemeClr val="lt1"/>
              </a:buClr>
              <a:buSzPts val="500"/>
              <a:buNone/>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538" name="Google Shape;538;p42"/>
          <p:cNvSpPr txBox="1">
            <a:spLocks noGrp="1"/>
          </p:cNvSpPr>
          <p:nvPr>
            <p:ph type="body" idx="6"/>
          </p:nvPr>
        </p:nvSpPr>
        <p:spPr>
          <a:xfrm>
            <a:off x="1363878" y="1460289"/>
            <a:ext cx="1195200" cy="202200"/>
          </a:xfrm>
          <a:prstGeom prst="rect">
            <a:avLst/>
          </a:prstGeom>
          <a:noFill/>
          <a:ln>
            <a:noFill/>
          </a:ln>
        </p:spPr>
        <p:txBody>
          <a:bodyPr spcFirstLastPara="1" wrap="square" lIns="19050" tIns="19050" rIns="19050" bIns="19050" anchor="ctr" anchorCtr="0">
            <a:noAutofit/>
          </a:bodyPr>
          <a:lstStyle>
            <a:lvl1pPr marL="457200" lvl="0" indent="-228600" algn="ctr" rtl="0">
              <a:lnSpc>
                <a:spcPct val="100000"/>
              </a:lnSpc>
              <a:spcBef>
                <a:spcPts val="0"/>
              </a:spcBef>
              <a:spcAft>
                <a:spcPts val="0"/>
              </a:spcAft>
              <a:buClr>
                <a:schemeClr val="lt1"/>
              </a:buClr>
              <a:buSzPts val="1000"/>
              <a:buFont typeface="Commissioner"/>
              <a:buNone/>
              <a:defRPr sz="1300" i="1">
                <a:solidFill>
                  <a:schemeClr val="lt1"/>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mp; large text/percentage">
  <p:cSld name="Title &amp; large text/percentage">
    <p:spTree>
      <p:nvGrpSpPr>
        <p:cNvPr id="1" name="Shape 539"/>
        <p:cNvGrpSpPr/>
        <p:nvPr/>
      </p:nvGrpSpPr>
      <p:grpSpPr>
        <a:xfrm>
          <a:off x="0" y="0"/>
          <a:ext cx="0" cy="0"/>
          <a:chOff x="0" y="0"/>
          <a:chExt cx="0" cy="0"/>
        </a:xfrm>
      </p:grpSpPr>
      <p:pic>
        <p:nvPicPr>
          <p:cNvPr id="540" name="Google Shape;540;p43" descr="Image"/>
          <p:cNvPicPr preferRelativeResize="0"/>
          <p:nvPr/>
        </p:nvPicPr>
        <p:blipFill rotWithShape="1">
          <a:blip r:embed="rId2">
            <a:alphaModFix/>
          </a:blip>
          <a:srcRect/>
          <a:stretch/>
        </p:blipFill>
        <p:spPr>
          <a:xfrm>
            <a:off x="8008203" y="4055153"/>
            <a:ext cx="1609620" cy="1586374"/>
          </a:xfrm>
          <a:prstGeom prst="rect">
            <a:avLst/>
          </a:prstGeom>
          <a:noFill/>
          <a:ln>
            <a:noFill/>
          </a:ln>
        </p:spPr>
      </p:pic>
      <p:sp>
        <p:nvSpPr>
          <p:cNvPr id="541" name="Google Shape;541;p43"/>
          <p:cNvSpPr txBox="1">
            <a:spLocks noGrp="1"/>
          </p:cNvSpPr>
          <p:nvPr>
            <p:ph type="sldNum" idx="12"/>
          </p:nvPr>
        </p:nvSpPr>
        <p:spPr>
          <a:xfrm>
            <a:off x="4487542" y="4849611"/>
            <a:ext cx="168900" cy="161700"/>
          </a:xfrm>
          <a:prstGeom prst="rect">
            <a:avLst/>
          </a:prstGeom>
          <a:noFill/>
          <a:ln>
            <a:noFill/>
          </a:ln>
        </p:spPr>
        <p:txBody>
          <a:bodyPr spcFirstLastPara="1" wrap="square" lIns="19050" tIns="19050" rIns="19050" bIns="19050" anchor="t" anchorCtr="0">
            <a:spAutoFit/>
          </a:bodyPr>
          <a:lstStyle>
            <a:lvl1pPr marL="0" marR="0" lvl="0"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1pPr>
            <a:lvl2pPr marL="0" marR="0" lvl="1"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2pPr>
            <a:lvl3pPr marL="0" marR="0" lvl="2"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3pPr>
            <a:lvl4pPr marL="0" marR="0" lvl="3"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4pPr>
            <a:lvl5pPr marL="0" marR="0" lvl="4"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5pPr>
            <a:lvl6pPr marL="0" marR="0" lvl="5"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6pPr>
            <a:lvl7pPr marL="0" marR="0" lvl="6"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7pPr>
            <a:lvl8pPr marL="0" marR="0" lvl="7"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8pPr>
            <a:lvl9pPr marL="0" marR="0" lvl="8"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9pPr>
          </a:lstStyle>
          <a:p>
            <a:pPr marL="0" lvl="0" indent="0" algn="ctr" rtl="0">
              <a:spcBef>
                <a:spcPts val="0"/>
              </a:spcBef>
              <a:spcAft>
                <a:spcPts val="0"/>
              </a:spcAft>
              <a:buNone/>
            </a:pPr>
            <a:fld id="{00000000-1234-1234-1234-123412341234}" type="slidenum">
              <a:rPr lang="en"/>
              <a:t>‹#›</a:t>
            </a:fld>
            <a:endParaRPr/>
          </a:p>
        </p:txBody>
      </p:sp>
      <p:pic>
        <p:nvPicPr>
          <p:cNvPr id="542" name="Google Shape;542;p43" descr="Image"/>
          <p:cNvPicPr preferRelativeResize="0"/>
          <p:nvPr/>
        </p:nvPicPr>
        <p:blipFill rotWithShape="1">
          <a:blip r:embed="rId3">
            <a:alphaModFix/>
          </a:blip>
          <a:srcRect/>
          <a:stretch/>
        </p:blipFill>
        <p:spPr>
          <a:xfrm>
            <a:off x="306758" y="255612"/>
            <a:ext cx="1127946" cy="178525"/>
          </a:xfrm>
          <a:prstGeom prst="rect">
            <a:avLst/>
          </a:prstGeom>
          <a:noFill/>
          <a:ln>
            <a:noFill/>
          </a:ln>
        </p:spPr>
      </p:pic>
      <p:sp>
        <p:nvSpPr>
          <p:cNvPr id="543" name="Google Shape;543;p43"/>
          <p:cNvSpPr txBox="1">
            <a:spLocks noGrp="1"/>
          </p:cNvSpPr>
          <p:nvPr>
            <p:ph type="body" idx="1"/>
          </p:nvPr>
        </p:nvSpPr>
        <p:spPr>
          <a:xfrm>
            <a:off x="2078945" y="1563485"/>
            <a:ext cx="4986000" cy="1712400"/>
          </a:xfrm>
          <a:prstGeom prst="rect">
            <a:avLst/>
          </a:prstGeom>
          <a:noFill/>
          <a:ln>
            <a:noFill/>
          </a:ln>
        </p:spPr>
        <p:txBody>
          <a:bodyPr spcFirstLastPara="1" wrap="square" lIns="19050" tIns="19050" rIns="19050" bIns="19050" anchor="ctr" anchorCtr="0">
            <a:normAutofit/>
          </a:bodyPr>
          <a:lstStyle>
            <a:lvl1pPr marL="457200" lvl="0" indent="-228600" algn="ctr" rtl="0">
              <a:lnSpc>
                <a:spcPct val="100000"/>
              </a:lnSpc>
              <a:spcBef>
                <a:spcPts val="0"/>
              </a:spcBef>
              <a:spcAft>
                <a:spcPts val="0"/>
              </a:spcAft>
              <a:buClr>
                <a:schemeClr val="lt1"/>
              </a:buClr>
              <a:buSzPts val="2300"/>
              <a:buFont typeface="Commissioner"/>
              <a:buNone/>
              <a:defRPr sz="3000" i="1">
                <a:solidFill>
                  <a:schemeClr val="lt1"/>
                </a:solidFill>
                <a:latin typeface="Commissioner"/>
                <a:ea typeface="Commissioner"/>
                <a:cs typeface="Commissioner"/>
                <a:sym typeface="Commissioner"/>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
        <p:nvSpPr>
          <p:cNvPr id="544" name="Google Shape;544;p43"/>
          <p:cNvSpPr txBox="1">
            <a:spLocks noGrp="1"/>
          </p:cNvSpPr>
          <p:nvPr>
            <p:ph type="body" idx="2"/>
          </p:nvPr>
        </p:nvSpPr>
        <p:spPr>
          <a:xfrm>
            <a:off x="1795122" y="718865"/>
            <a:ext cx="5553900" cy="379200"/>
          </a:xfrm>
          <a:prstGeom prst="rect">
            <a:avLst/>
          </a:prstGeom>
          <a:noFill/>
          <a:ln>
            <a:noFill/>
          </a:ln>
        </p:spPr>
        <p:txBody>
          <a:bodyPr spcFirstLastPara="1" wrap="square" lIns="19050" tIns="19050" rIns="19050" bIns="19050" anchor="b" anchorCtr="0">
            <a:normAutofit/>
          </a:bodyPr>
          <a:lstStyle>
            <a:lvl1pPr marL="457200" lvl="0" indent="-228600" algn="ctr" rtl="0">
              <a:lnSpc>
                <a:spcPct val="100000"/>
              </a:lnSpc>
              <a:spcBef>
                <a:spcPts val="0"/>
              </a:spcBef>
              <a:spcAft>
                <a:spcPts val="0"/>
              </a:spcAft>
              <a:buClr>
                <a:srgbClr val="FFFFFF"/>
              </a:buClr>
              <a:buSzPts val="1700"/>
              <a:buFont typeface="Commissioner SemiBold"/>
              <a:buNone/>
              <a:defRPr sz="2300">
                <a:solidFill>
                  <a:srgbClr val="FFFFFF"/>
                </a:solidFill>
                <a:latin typeface="Commissioner SemiBold"/>
                <a:ea typeface="Commissioner SemiBold"/>
                <a:cs typeface="Commissioner SemiBold"/>
                <a:sym typeface="Commissioner SemiBold"/>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mp; media">
  <p:cSld name="Title &amp; media">
    <p:spTree>
      <p:nvGrpSpPr>
        <p:cNvPr id="1" name="Shape 545"/>
        <p:cNvGrpSpPr/>
        <p:nvPr/>
      </p:nvGrpSpPr>
      <p:grpSpPr>
        <a:xfrm>
          <a:off x="0" y="0"/>
          <a:ext cx="0" cy="0"/>
          <a:chOff x="0" y="0"/>
          <a:chExt cx="0" cy="0"/>
        </a:xfrm>
      </p:grpSpPr>
      <p:pic>
        <p:nvPicPr>
          <p:cNvPr id="546" name="Google Shape;546;p44" descr="Image"/>
          <p:cNvPicPr preferRelativeResize="0"/>
          <p:nvPr/>
        </p:nvPicPr>
        <p:blipFill rotWithShape="1">
          <a:blip r:embed="rId2">
            <a:alphaModFix/>
          </a:blip>
          <a:srcRect/>
          <a:stretch/>
        </p:blipFill>
        <p:spPr>
          <a:xfrm>
            <a:off x="8008203" y="4055153"/>
            <a:ext cx="1609620" cy="1586374"/>
          </a:xfrm>
          <a:prstGeom prst="rect">
            <a:avLst/>
          </a:prstGeom>
          <a:noFill/>
          <a:ln>
            <a:noFill/>
          </a:ln>
        </p:spPr>
      </p:pic>
      <p:sp>
        <p:nvSpPr>
          <p:cNvPr id="547" name="Google Shape;547;p44"/>
          <p:cNvSpPr txBox="1">
            <a:spLocks noGrp="1"/>
          </p:cNvSpPr>
          <p:nvPr>
            <p:ph type="sldNum" idx="12"/>
          </p:nvPr>
        </p:nvSpPr>
        <p:spPr>
          <a:xfrm>
            <a:off x="4487542" y="4849611"/>
            <a:ext cx="168900" cy="161700"/>
          </a:xfrm>
          <a:prstGeom prst="rect">
            <a:avLst/>
          </a:prstGeom>
          <a:noFill/>
          <a:ln>
            <a:noFill/>
          </a:ln>
        </p:spPr>
        <p:txBody>
          <a:bodyPr spcFirstLastPara="1" wrap="square" lIns="19050" tIns="19050" rIns="19050" bIns="19050" anchor="t" anchorCtr="0">
            <a:spAutoFit/>
          </a:bodyPr>
          <a:lstStyle>
            <a:lvl1pPr marL="0" marR="0" lvl="0"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1pPr>
            <a:lvl2pPr marL="0" marR="0" lvl="1"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2pPr>
            <a:lvl3pPr marL="0" marR="0" lvl="2"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3pPr>
            <a:lvl4pPr marL="0" marR="0" lvl="3"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4pPr>
            <a:lvl5pPr marL="0" marR="0" lvl="4"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5pPr>
            <a:lvl6pPr marL="0" marR="0" lvl="5"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6pPr>
            <a:lvl7pPr marL="0" marR="0" lvl="6"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7pPr>
            <a:lvl8pPr marL="0" marR="0" lvl="7"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8pPr>
            <a:lvl9pPr marL="0" marR="0" lvl="8" indent="0" algn="ctr" rtl="0">
              <a:lnSpc>
                <a:spcPct val="100000"/>
              </a:lnSpc>
              <a:spcBef>
                <a:spcPts val="0"/>
              </a:spcBef>
              <a:spcAft>
                <a:spcPts val="0"/>
              </a:spcAft>
              <a:buClr>
                <a:schemeClr val="lt1"/>
              </a:buClr>
              <a:buSzPts val="800"/>
              <a:buFont typeface="Commissioner"/>
              <a:buNone/>
              <a:defRPr sz="800" b="0" i="0" u="none" strike="noStrike" cap="none">
                <a:solidFill>
                  <a:schemeClr val="lt1"/>
                </a:solidFill>
                <a:latin typeface="Commissioner"/>
                <a:ea typeface="Commissioner"/>
                <a:cs typeface="Commissioner"/>
                <a:sym typeface="Commissioner"/>
              </a:defRPr>
            </a:lvl9pPr>
          </a:lstStyle>
          <a:p>
            <a:pPr marL="0" lvl="0" indent="0" algn="ctr" rtl="0">
              <a:spcBef>
                <a:spcPts val="0"/>
              </a:spcBef>
              <a:spcAft>
                <a:spcPts val="0"/>
              </a:spcAft>
              <a:buNone/>
            </a:pPr>
            <a:fld id="{00000000-1234-1234-1234-123412341234}" type="slidenum">
              <a:rPr lang="en"/>
              <a:t>‹#›</a:t>
            </a:fld>
            <a:endParaRPr/>
          </a:p>
        </p:txBody>
      </p:sp>
      <p:pic>
        <p:nvPicPr>
          <p:cNvPr id="548" name="Google Shape;548;p44" descr="Image"/>
          <p:cNvPicPr preferRelativeResize="0"/>
          <p:nvPr/>
        </p:nvPicPr>
        <p:blipFill rotWithShape="1">
          <a:blip r:embed="rId3">
            <a:alphaModFix/>
          </a:blip>
          <a:srcRect/>
          <a:stretch/>
        </p:blipFill>
        <p:spPr>
          <a:xfrm>
            <a:off x="306758" y="255612"/>
            <a:ext cx="1127946" cy="178525"/>
          </a:xfrm>
          <a:prstGeom prst="rect">
            <a:avLst/>
          </a:prstGeom>
          <a:noFill/>
          <a:ln>
            <a:noFill/>
          </a:ln>
        </p:spPr>
      </p:pic>
      <p:sp>
        <p:nvSpPr>
          <p:cNvPr id="549" name="Google Shape;549;p44"/>
          <p:cNvSpPr>
            <a:spLocks noGrp="1"/>
          </p:cNvSpPr>
          <p:nvPr>
            <p:ph type="media" idx="2"/>
          </p:nvPr>
        </p:nvSpPr>
        <p:spPr>
          <a:xfrm>
            <a:off x="1132795" y="1224643"/>
            <a:ext cx="7007400" cy="3192300"/>
          </a:xfrm>
          <a:prstGeom prst="rect">
            <a:avLst/>
          </a:prstGeom>
          <a:noFill/>
          <a:ln>
            <a:noFill/>
          </a:ln>
        </p:spPr>
        <p:txBody>
          <a:bodyPr spcFirstLastPara="1" wrap="square" lIns="19050" tIns="19050" rIns="19050" bIns="19050" anchor="ctr" anchorCtr="0">
            <a:noAutofit/>
          </a:bodyPr>
          <a:lstStyle>
            <a:lvl1pPr marR="0" lvl="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1pPr>
            <a:lvl2pPr marR="0" lvl="1" algn="l" rtl="0">
              <a:lnSpc>
                <a:spcPct val="100000"/>
              </a:lnSpc>
              <a:spcBef>
                <a:spcPts val="0"/>
              </a:spcBef>
              <a:spcAft>
                <a:spcPts val="0"/>
              </a:spcAft>
              <a:buClr>
                <a:srgbClr val="F8C346"/>
              </a:buClr>
              <a:buSzPts val="2000"/>
              <a:buFont typeface="Arial"/>
              <a:buNone/>
              <a:defRPr sz="2000" b="0" i="0" u="none" strike="noStrike" cap="none">
                <a:solidFill>
                  <a:schemeClr val="lt1"/>
                </a:solidFill>
                <a:latin typeface="Commissioner"/>
                <a:ea typeface="Commissioner"/>
                <a:cs typeface="Commissioner"/>
                <a:sym typeface="Commissioner"/>
              </a:defRPr>
            </a:lvl2pPr>
            <a:lvl3pPr marR="0" lvl="2"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3pPr>
            <a:lvl4pPr marR="0" lvl="3"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4pPr>
            <a:lvl5pPr marR="0" lvl="4"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5pPr>
            <a:lvl6pPr marR="0" lvl="5"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6pPr>
            <a:lvl7pPr marR="0" lvl="6"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7pPr>
            <a:lvl8pPr marR="0" lvl="7"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8pPr>
            <a:lvl9pPr marR="0" lvl="8"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9pPr>
          </a:lstStyle>
          <a:p>
            <a:endParaRPr/>
          </a:p>
        </p:txBody>
      </p:sp>
      <p:sp>
        <p:nvSpPr>
          <p:cNvPr id="550" name="Google Shape;550;p44"/>
          <p:cNvSpPr txBox="1">
            <a:spLocks noGrp="1"/>
          </p:cNvSpPr>
          <p:nvPr>
            <p:ph type="body" idx="1"/>
          </p:nvPr>
        </p:nvSpPr>
        <p:spPr>
          <a:xfrm>
            <a:off x="1132795" y="718865"/>
            <a:ext cx="5553900" cy="379200"/>
          </a:xfrm>
          <a:prstGeom prst="rect">
            <a:avLst/>
          </a:prstGeom>
          <a:noFill/>
          <a:ln>
            <a:noFill/>
          </a:ln>
        </p:spPr>
        <p:txBody>
          <a:bodyPr spcFirstLastPara="1" wrap="square" lIns="19050" tIns="19050" rIns="19050" bIns="19050" anchor="b" anchorCtr="0">
            <a:normAutofit/>
          </a:bodyPr>
          <a:lstStyle>
            <a:lvl1pPr marL="457200" lvl="0" indent="-228600" algn="l" rtl="0">
              <a:lnSpc>
                <a:spcPct val="100000"/>
              </a:lnSpc>
              <a:spcBef>
                <a:spcPts val="0"/>
              </a:spcBef>
              <a:spcAft>
                <a:spcPts val="0"/>
              </a:spcAft>
              <a:buClr>
                <a:srgbClr val="FFFFFF"/>
              </a:buClr>
              <a:buSzPts val="1700"/>
              <a:buFont typeface="Commissioner SemiBold"/>
              <a:buNone/>
              <a:defRPr sz="2300">
                <a:solidFill>
                  <a:srgbClr val="FFFFFF"/>
                </a:solidFill>
                <a:latin typeface="Commissioner SemiBold"/>
                <a:ea typeface="Commissioner SemiBold"/>
                <a:cs typeface="Commissioner SemiBold"/>
                <a:sym typeface="Commissioner SemiBold"/>
              </a:defRPr>
            </a:lvl1pPr>
            <a:lvl2pPr marL="914400" lvl="1" indent="-228600" algn="l" rtl="0">
              <a:lnSpc>
                <a:spcPct val="100000"/>
              </a:lnSpc>
              <a:spcBef>
                <a:spcPts val="0"/>
              </a:spcBef>
              <a:spcAft>
                <a:spcPts val="0"/>
              </a:spcAft>
              <a:buSzPts val="900"/>
              <a:buNone/>
              <a:defRPr sz="900" i="1">
                <a:latin typeface="Commissioner"/>
                <a:ea typeface="Commissioner"/>
                <a:cs typeface="Commissioner"/>
                <a:sym typeface="Commissioner"/>
              </a:defRPr>
            </a:lvl2pPr>
            <a:lvl3pPr marL="1371600" lvl="2"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3pPr>
            <a:lvl4pPr marL="1828800" lvl="3"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4pPr>
            <a:lvl5pPr marL="2286000" lvl="4" indent="-228600" algn="l" rtl="0">
              <a:lnSpc>
                <a:spcPct val="100000"/>
              </a:lnSpc>
              <a:spcBef>
                <a:spcPts val="0"/>
              </a:spcBef>
              <a:spcAft>
                <a:spcPts val="0"/>
              </a:spcAft>
              <a:buClr>
                <a:schemeClr val="lt1"/>
              </a:buClr>
              <a:buSzPts val="700"/>
              <a:buFont typeface="Commissioner"/>
              <a:buNone/>
              <a:defRPr sz="900" i="1">
                <a:latin typeface="Commissioner"/>
                <a:ea typeface="Commissioner"/>
                <a:cs typeface="Commissioner"/>
                <a:sym typeface="Commissioner"/>
              </a:defRPr>
            </a:lvl5pPr>
            <a:lvl6pPr marL="2743200" lvl="5" indent="-260350" algn="l" rtl="0">
              <a:lnSpc>
                <a:spcPct val="100000"/>
              </a:lnSpc>
              <a:spcBef>
                <a:spcPts val="2200"/>
              </a:spcBef>
              <a:spcAft>
                <a:spcPts val="0"/>
              </a:spcAft>
              <a:buClr>
                <a:srgbClr val="000000"/>
              </a:buClr>
              <a:buSzPts val="500"/>
              <a:buChar char="•"/>
              <a:defRPr/>
            </a:lvl6pPr>
            <a:lvl7pPr marL="3200400" lvl="6" indent="-260350" algn="l" rtl="0">
              <a:lnSpc>
                <a:spcPct val="100000"/>
              </a:lnSpc>
              <a:spcBef>
                <a:spcPts val="2200"/>
              </a:spcBef>
              <a:spcAft>
                <a:spcPts val="0"/>
              </a:spcAft>
              <a:buClr>
                <a:srgbClr val="000000"/>
              </a:buClr>
              <a:buSzPts val="500"/>
              <a:buChar char="•"/>
              <a:defRPr/>
            </a:lvl7pPr>
            <a:lvl8pPr marL="3657600" lvl="7" indent="-260350" algn="l" rtl="0">
              <a:lnSpc>
                <a:spcPct val="100000"/>
              </a:lnSpc>
              <a:spcBef>
                <a:spcPts val="2200"/>
              </a:spcBef>
              <a:spcAft>
                <a:spcPts val="0"/>
              </a:spcAft>
              <a:buClr>
                <a:srgbClr val="000000"/>
              </a:buClr>
              <a:buSzPts val="500"/>
              <a:buChar char="•"/>
              <a:defRPr/>
            </a:lvl8pPr>
            <a:lvl9pPr marL="4114800" lvl="8" indent="-260350" algn="l" rtl="0">
              <a:lnSpc>
                <a:spcPct val="100000"/>
              </a:lnSpc>
              <a:spcBef>
                <a:spcPts val="2200"/>
              </a:spcBef>
              <a:spcAft>
                <a:spcPts val="0"/>
              </a:spcAft>
              <a:buClr>
                <a:srgbClr val="000000"/>
              </a:buClr>
              <a:buSzPts val="5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555A61"/>
        </a:solidFill>
        <a:effectLst/>
      </p:bgPr>
    </p:bg>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633413" y="357188"/>
            <a:ext cx="7877100" cy="857400"/>
          </a:xfrm>
          <a:prstGeom prst="rect">
            <a:avLst/>
          </a:prstGeom>
          <a:noFill/>
          <a:ln>
            <a:noFill/>
          </a:ln>
        </p:spPr>
        <p:txBody>
          <a:bodyPr spcFirstLastPara="1" wrap="square" lIns="19050" tIns="19050" rIns="19050" bIns="19050" anchor="ctr" anchorCtr="0">
            <a:normAutofit/>
          </a:bodyPr>
          <a:lstStyle>
            <a:lvl1pPr marR="0" lvl="0" algn="ctr" rtl="0">
              <a:lnSpc>
                <a:spcPct val="100000"/>
              </a:lnSpc>
              <a:spcBef>
                <a:spcPts val="0"/>
              </a:spcBef>
              <a:spcAft>
                <a:spcPts val="0"/>
              </a:spcAft>
              <a:buClr>
                <a:schemeClr val="lt1"/>
              </a:buClr>
              <a:buSzPts val="4200"/>
              <a:buFont typeface="Commissioner"/>
              <a:buNone/>
              <a:defRPr sz="4200" b="0" i="0" u="none" strike="noStrike" cap="none">
                <a:solidFill>
                  <a:schemeClr val="lt1"/>
                </a:solidFill>
                <a:latin typeface="Commissioner"/>
                <a:ea typeface="Commissioner"/>
                <a:cs typeface="Commissioner"/>
                <a:sym typeface="Commissioner"/>
              </a:defRPr>
            </a:lvl1pPr>
            <a:lvl2pPr marR="0" lvl="1" algn="ctr" rtl="0">
              <a:lnSpc>
                <a:spcPct val="100000"/>
              </a:lnSpc>
              <a:spcBef>
                <a:spcPts val="0"/>
              </a:spcBef>
              <a:spcAft>
                <a:spcPts val="0"/>
              </a:spcAft>
              <a:buClr>
                <a:srgbClr val="000000"/>
              </a:buClr>
              <a:buSzPts val="4200"/>
              <a:buFont typeface="Commissioner"/>
              <a:buNone/>
              <a:defRPr sz="4200" b="0" i="0" u="none" strike="noStrike" cap="none">
                <a:solidFill>
                  <a:srgbClr val="000000"/>
                </a:solidFill>
                <a:latin typeface="Commissioner"/>
                <a:ea typeface="Commissioner"/>
                <a:cs typeface="Commissioner"/>
                <a:sym typeface="Commissioner"/>
              </a:defRPr>
            </a:lvl2pPr>
            <a:lvl3pPr marR="0" lvl="2" algn="ctr" rtl="0">
              <a:lnSpc>
                <a:spcPct val="100000"/>
              </a:lnSpc>
              <a:spcBef>
                <a:spcPts val="0"/>
              </a:spcBef>
              <a:spcAft>
                <a:spcPts val="0"/>
              </a:spcAft>
              <a:buClr>
                <a:srgbClr val="000000"/>
              </a:buClr>
              <a:buSzPts val="4200"/>
              <a:buFont typeface="Commissioner"/>
              <a:buNone/>
              <a:defRPr sz="4200" b="0" i="0" u="none" strike="noStrike" cap="none">
                <a:solidFill>
                  <a:srgbClr val="000000"/>
                </a:solidFill>
                <a:latin typeface="Commissioner"/>
                <a:ea typeface="Commissioner"/>
                <a:cs typeface="Commissioner"/>
                <a:sym typeface="Commissioner"/>
              </a:defRPr>
            </a:lvl3pPr>
            <a:lvl4pPr marR="0" lvl="3" algn="ctr" rtl="0">
              <a:lnSpc>
                <a:spcPct val="100000"/>
              </a:lnSpc>
              <a:spcBef>
                <a:spcPts val="0"/>
              </a:spcBef>
              <a:spcAft>
                <a:spcPts val="0"/>
              </a:spcAft>
              <a:buClr>
                <a:srgbClr val="000000"/>
              </a:buClr>
              <a:buSzPts val="4200"/>
              <a:buFont typeface="Commissioner"/>
              <a:buNone/>
              <a:defRPr sz="4200" b="0" i="0" u="none" strike="noStrike" cap="none">
                <a:solidFill>
                  <a:srgbClr val="000000"/>
                </a:solidFill>
                <a:latin typeface="Commissioner"/>
                <a:ea typeface="Commissioner"/>
                <a:cs typeface="Commissioner"/>
                <a:sym typeface="Commissioner"/>
              </a:defRPr>
            </a:lvl4pPr>
            <a:lvl5pPr marR="0" lvl="4" algn="ctr" rtl="0">
              <a:lnSpc>
                <a:spcPct val="100000"/>
              </a:lnSpc>
              <a:spcBef>
                <a:spcPts val="0"/>
              </a:spcBef>
              <a:spcAft>
                <a:spcPts val="0"/>
              </a:spcAft>
              <a:buClr>
                <a:srgbClr val="000000"/>
              </a:buClr>
              <a:buSzPts val="4200"/>
              <a:buFont typeface="Commissioner"/>
              <a:buNone/>
              <a:defRPr sz="4200" b="0" i="0" u="none" strike="noStrike" cap="none">
                <a:solidFill>
                  <a:srgbClr val="000000"/>
                </a:solidFill>
                <a:latin typeface="Commissioner"/>
                <a:ea typeface="Commissioner"/>
                <a:cs typeface="Commissioner"/>
                <a:sym typeface="Commissioner"/>
              </a:defRPr>
            </a:lvl5pPr>
            <a:lvl6pPr marR="0" lvl="5" algn="ctr" rtl="0">
              <a:lnSpc>
                <a:spcPct val="100000"/>
              </a:lnSpc>
              <a:spcBef>
                <a:spcPts val="0"/>
              </a:spcBef>
              <a:spcAft>
                <a:spcPts val="0"/>
              </a:spcAft>
              <a:buClr>
                <a:srgbClr val="000000"/>
              </a:buClr>
              <a:buSzPts val="4200"/>
              <a:buFont typeface="Commissioner"/>
              <a:buNone/>
              <a:defRPr sz="4200" b="0" i="0" u="none" strike="noStrike" cap="none">
                <a:solidFill>
                  <a:srgbClr val="000000"/>
                </a:solidFill>
                <a:latin typeface="Commissioner"/>
                <a:ea typeface="Commissioner"/>
                <a:cs typeface="Commissioner"/>
                <a:sym typeface="Commissioner"/>
              </a:defRPr>
            </a:lvl6pPr>
            <a:lvl7pPr marR="0" lvl="6" algn="ctr" rtl="0">
              <a:lnSpc>
                <a:spcPct val="100000"/>
              </a:lnSpc>
              <a:spcBef>
                <a:spcPts val="0"/>
              </a:spcBef>
              <a:spcAft>
                <a:spcPts val="0"/>
              </a:spcAft>
              <a:buClr>
                <a:srgbClr val="000000"/>
              </a:buClr>
              <a:buSzPts val="4200"/>
              <a:buFont typeface="Commissioner"/>
              <a:buNone/>
              <a:defRPr sz="4200" b="0" i="0" u="none" strike="noStrike" cap="none">
                <a:solidFill>
                  <a:srgbClr val="000000"/>
                </a:solidFill>
                <a:latin typeface="Commissioner"/>
                <a:ea typeface="Commissioner"/>
                <a:cs typeface="Commissioner"/>
                <a:sym typeface="Commissioner"/>
              </a:defRPr>
            </a:lvl7pPr>
            <a:lvl8pPr marR="0" lvl="7" algn="ctr" rtl="0">
              <a:lnSpc>
                <a:spcPct val="100000"/>
              </a:lnSpc>
              <a:spcBef>
                <a:spcPts val="0"/>
              </a:spcBef>
              <a:spcAft>
                <a:spcPts val="0"/>
              </a:spcAft>
              <a:buClr>
                <a:srgbClr val="000000"/>
              </a:buClr>
              <a:buSzPts val="4200"/>
              <a:buFont typeface="Commissioner"/>
              <a:buNone/>
              <a:defRPr sz="4200" b="0" i="0" u="none" strike="noStrike" cap="none">
                <a:solidFill>
                  <a:srgbClr val="000000"/>
                </a:solidFill>
                <a:latin typeface="Commissioner"/>
                <a:ea typeface="Commissioner"/>
                <a:cs typeface="Commissioner"/>
                <a:sym typeface="Commissioner"/>
              </a:defRPr>
            </a:lvl8pPr>
            <a:lvl9pPr marR="0" lvl="8" algn="ctr" rtl="0">
              <a:lnSpc>
                <a:spcPct val="100000"/>
              </a:lnSpc>
              <a:spcBef>
                <a:spcPts val="0"/>
              </a:spcBef>
              <a:spcAft>
                <a:spcPts val="0"/>
              </a:spcAft>
              <a:buClr>
                <a:srgbClr val="000000"/>
              </a:buClr>
              <a:buSzPts val="4200"/>
              <a:buFont typeface="Commissioner"/>
              <a:buNone/>
              <a:defRPr sz="4200" b="0" i="0" u="none" strike="noStrike" cap="none">
                <a:solidFill>
                  <a:srgbClr val="000000"/>
                </a:solidFill>
                <a:latin typeface="Commissioner"/>
                <a:ea typeface="Commissioner"/>
                <a:cs typeface="Commissioner"/>
                <a:sym typeface="Commissioner"/>
              </a:defRPr>
            </a:lvl9pPr>
          </a:lstStyle>
          <a:p>
            <a:endParaRPr/>
          </a:p>
        </p:txBody>
      </p:sp>
      <p:sp>
        <p:nvSpPr>
          <p:cNvPr id="284" name="Google Shape;284;p14"/>
          <p:cNvSpPr txBox="1">
            <a:spLocks noGrp="1"/>
          </p:cNvSpPr>
          <p:nvPr>
            <p:ph type="body" idx="1"/>
          </p:nvPr>
        </p:nvSpPr>
        <p:spPr>
          <a:xfrm>
            <a:off x="633413" y="1214438"/>
            <a:ext cx="7877100" cy="3453000"/>
          </a:xfrm>
          <a:prstGeom prst="rect">
            <a:avLst/>
          </a:prstGeom>
          <a:noFill/>
          <a:ln>
            <a:noFill/>
          </a:ln>
        </p:spPr>
        <p:txBody>
          <a:bodyPr spcFirstLastPara="1" wrap="square" lIns="19050" tIns="19050" rIns="19050" bIns="19050" anchor="ctr" anchorCtr="0">
            <a:normAutofit/>
          </a:bodyPr>
          <a:lstStyle>
            <a:lvl1pPr marL="457200" marR="0" lvl="0" indent="-228600"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1pPr>
            <a:lvl2pPr marL="914400" marR="0" lvl="1" indent="-228600" algn="l" rtl="0">
              <a:lnSpc>
                <a:spcPct val="100000"/>
              </a:lnSpc>
              <a:spcBef>
                <a:spcPts val="0"/>
              </a:spcBef>
              <a:spcAft>
                <a:spcPts val="0"/>
              </a:spcAft>
              <a:buClr>
                <a:srgbClr val="F8C346"/>
              </a:buClr>
              <a:buSzPts val="2000"/>
              <a:buFont typeface="Arial"/>
              <a:buNone/>
              <a:defRPr sz="2000" b="0" i="0" u="none" strike="noStrike" cap="none">
                <a:solidFill>
                  <a:schemeClr val="lt1"/>
                </a:solidFill>
                <a:latin typeface="Commissioner"/>
                <a:ea typeface="Commissioner"/>
                <a:cs typeface="Commissioner"/>
                <a:sym typeface="Commissioner"/>
              </a:defRPr>
            </a:lvl2pPr>
            <a:lvl3pPr marL="1371600" marR="0" lvl="2" indent="-228600"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3pPr>
            <a:lvl4pPr marL="1828800" marR="0" lvl="3" indent="-228600"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4pPr>
            <a:lvl5pPr marL="2286000" marR="0" lvl="4" indent="-228600" algn="l" rtl="0">
              <a:lnSpc>
                <a:spcPct val="100000"/>
              </a:lnSpc>
              <a:spcBef>
                <a:spcPts val="0"/>
              </a:spcBef>
              <a:spcAft>
                <a:spcPts val="0"/>
              </a:spcAft>
              <a:buClr>
                <a:schemeClr val="lt1"/>
              </a:buClr>
              <a:buSzPts val="1500"/>
              <a:buFont typeface="Commissioner"/>
              <a:buNone/>
              <a:defRPr sz="2000" b="0" i="0" u="none" strike="noStrike" cap="none">
                <a:solidFill>
                  <a:schemeClr val="lt1"/>
                </a:solidFill>
                <a:latin typeface="Commissioner"/>
                <a:ea typeface="Commissioner"/>
                <a:cs typeface="Commissioner"/>
                <a:sym typeface="Commissioner"/>
              </a:defRPr>
            </a:lvl5pPr>
            <a:lvl6pPr marL="2743200" marR="0" lvl="5" indent="-323850"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6pPr>
            <a:lvl7pPr marL="3200400" marR="0" lvl="6" indent="-323850"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7pPr>
            <a:lvl8pPr marL="3657600" marR="0" lvl="7" indent="-323850"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8pPr>
            <a:lvl9pPr marL="4114800" marR="0" lvl="8" indent="-323850" algn="l" rtl="0">
              <a:lnSpc>
                <a:spcPct val="100000"/>
              </a:lnSpc>
              <a:spcBef>
                <a:spcPts val="2200"/>
              </a:spcBef>
              <a:spcAft>
                <a:spcPts val="0"/>
              </a:spcAft>
              <a:buClr>
                <a:srgbClr val="000000"/>
              </a:buClr>
              <a:buSzPts val="1500"/>
              <a:buFont typeface="Commissioner"/>
              <a:buChar char="•"/>
              <a:defRPr sz="2000" b="0" i="0" u="none" strike="noStrike" cap="none">
                <a:solidFill>
                  <a:srgbClr val="000000"/>
                </a:solidFill>
                <a:latin typeface="Commissioner"/>
                <a:ea typeface="Commissioner"/>
                <a:cs typeface="Commissioner"/>
                <a:sym typeface="Commissioner"/>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2.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2.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hyperlink" Target="https://www.snap4city.org/dashboardSmartCity/view/Baloon.php?iddasboard=NDAzOA==" TargetMode="External"/><Relationship Id="rId2" Type="http://schemas.openxmlformats.org/officeDocument/2006/relationships/notesSlide" Target="../notesSlides/notesSlide24.xml"/><Relationship Id="rId1" Type="http://schemas.openxmlformats.org/officeDocument/2006/relationships/slideLayout" Target="../slideLayouts/slideLayout33.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6.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6.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7.xml"/><Relationship Id="rId1" Type="http://schemas.openxmlformats.org/officeDocument/2006/relationships/slideLayout" Target="../slideLayouts/slideLayout33.xml"/><Relationship Id="rId4" Type="http://schemas.openxmlformats.org/officeDocument/2006/relationships/image" Target="../media/image56.jpg"/></Relationships>
</file>

<file path=ppt/slides/_rels/slide28.xml.rels><?xml version="1.0" encoding="UTF-8" standalone="yes"?>
<Relationships xmlns="http://schemas.openxmlformats.org/package/2006/relationships"><Relationship Id="rId8" Type="http://schemas.openxmlformats.org/officeDocument/2006/relationships/hyperlink" Target="https://www.linkedin.com/company/unisystems" TargetMode="External"/><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hyperlink" Target="https://www.unisystems.com/" TargetMode="External"/><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60.png"/><Relationship Id="rId11" Type="http://schemas.openxmlformats.org/officeDocument/2006/relationships/hyperlink" Target="mailto:info@unisystems.com" TargetMode="External"/><Relationship Id="rId5" Type="http://schemas.openxmlformats.org/officeDocument/2006/relationships/image" Target="../media/image59.png"/><Relationship Id="rId10" Type="http://schemas.openxmlformats.org/officeDocument/2006/relationships/hyperlink" Target="https://www.facebook.com/UniSystemsOfficial" TargetMode="External"/><Relationship Id="rId4" Type="http://schemas.openxmlformats.org/officeDocument/2006/relationships/image" Target="../media/image58.png"/><Relationship Id="rId9" Type="http://schemas.openxmlformats.org/officeDocument/2006/relationships/hyperlink" Target="https://twitter.com/uniSystems_GR"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6.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45"/>
          <p:cNvSpPr txBox="1">
            <a:spLocks noGrp="1"/>
          </p:cNvSpPr>
          <p:nvPr>
            <p:ph type="body" idx="1"/>
          </p:nvPr>
        </p:nvSpPr>
        <p:spPr>
          <a:xfrm>
            <a:off x="755174" y="1586225"/>
            <a:ext cx="2821743" cy="1195800"/>
          </a:xfrm>
          <a:prstGeom prst="rect">
            <a:avLst/>
          </a:prstGeom>
          <a:noFill/>
          <a:ln>
            <a:noFill/>
          </a:ln>
        </p:spPr>
        <p:txBody>
          <a:bodyPr spcFirstLastPara="1" wrap="square" lIns="19050" tIns="19050" rIns="19050" bIns="19050" anchor="b" anchorCtr="0">
            <a:normAutofit fontScale="62500" lnSpcReduction="20000"/>
          </a:bodyPr>
          <a:lstStyle/>
          <a:p>
            <a:pPr marL="0" lvl="0" indent="0" algn="ctr" rtl="0">
              <a:spcBef>
                <a:spcPts val="0"/>
              </a:spcBef>
              <a:spcAft>
                <a:spcPts val="0"/>
              </a:spcAft>
              <a:buNone/>
            </a:pPr>
            <a:r>
              <a:rPr lang="en" sz="3600" b="1" dirty="0">
                <a:solidFill>
                  <a:schemeClr val="lt1"/>
                </a:solidFill>
                <a:latin typeface="Montserrat ExtraBold"/>
                <a:ea typeface="Montserrat ExtraBold"/>
                <a:cs typeface="Montserrat ExtraBold"/>
                <a:sym typeface="Montserrat ExtraBold"/>
              </a:rPr>
              <a:t>Hotel Accomodation -Operational Manager</a:t>
            </a:r>
            <a:endParaRPr dirty="0"/>
          </a:p>
        </p:txBody>
      </p:sp>
      <p:sp>
        <p:nvSpPr>
          <p:cNvPr id="556" name="Google Shape;556;p45"/>
          <p:cNvSpPr txBox="1">
            <a:spLocks noGrp="1"/>
          </p:cNvSpPr>
          <p:nvPr>
            <p:ph type="body" idx="2"/>
          </p:nvPr>
        </p:nvSpPr>
        <p:spPr>
          <a:xfrm>
            <a:off x="884475" y="2956925"/>
            <a:ext cx="2241300" cy="1150200"/>
          </a:xfrm>
          <a:prstGeom prst="rect">
            <a:avLst/>
          </a:prstGeom>
          <a:noFill/>
          <a:ln>
            <a:noFill/>
          </a:ln>
        </p:spPr>
        <p:txBody>
          <a:bodyPr spcFirstLastPara="1" wrap="square" lIns="19050" tIns="19050" rIns="19050" bIns="19050" anchor="t" anchorCtr="0">
            <a:normAutofit/>
          </a:bodyPr>
          <a:lstStyle/>
          <a:p>
            <a:pPr marL="0" lvl="0" indent="0" algn="ctr" rtl="0">
              <a:lnSpc>
                <a:spcPct val="100000"/>
              </a:lnSpc>
              <a:spcBef>
                <a:spcPts val="0"/>
              </a:spcBef>
              <a:spcAft>
                <a:spcPts val="0"/>
              </a:spcAft>
              <a:buClr>
                <a:srgbClr val="F8C346"/>
              </a:buClr>
              <a:buSzPts val="1400"/>
              <a:buFont typeface="Commissioner"/>
              <a:buNone/>
            </a:pPr>
            <a:r>
              <a:rPr lang="en" i="0" dirty="0"/>
              <a:t>Presentation by</a:t>
            </a:r>
            <a:endParaRPr i="0" dirty="0"/>
          </a:p>
          <a:p>
            <a:pPr marL="0" lvl="0" indent="0" algn="ctr" rtl="0">
              <a:lnSpc>
                <a:spcPct val="100000"/>
              </a:lnSpc>
              <a:spcBef>
                <a:spcPts val="0"/>
              </a:spcBef>
              <a:spcAft>
                <a:spcPts val="0"/>
              </a:spcAft>
              <a:buClr>
                <a:srgbClr val="F8C346"/>
              </a:buClr>
              <a:buSzPts val="1400"/>
              <a:buFont typeface="Commissioner"/>
              <a:buNone/>
            </a:pPr>
            <a:r>
              <a:rPr lang="en" i="0" dirty="0"/>
              <a:t>Vagelis Chasiotis</a:t>
            </a:r>
            <a:endParaRPr i="0" dirty="0"/>
          </a:p>
          <a:p>
            <a:pPr marL="0" lvl="0" indent="0" algn="ctr" rtl="0">
              <a:lnSpc>
                <a:spcPct val="100000"/>
              </a:lnSpc>
              <a:spcBef>
                <a:spcPts val="0"/>
              </a:spcBef>
              <a:spcAft>
                <a:spcPts val="0"/>
              </a:spcAft>
              <a:buClr>
                <a:srgbClr val="F8C346"/>
              </a:buClr>
              <a:buSzPts val="1400"/>
              <a:buFont typeface="Commissioner"/>
              <a:buNone/>
            </a:pPr>
            <a:r>
              <a:rPr lang="en" i="0" dirty="0"/>
              <a:t>Filippos Symeonidis</a:t>
            </a:r>
            <a:endParaRPr i="0" dirty="0"/>
          </a:p>
        </p:txBody>
      </p:sp>
      <p:cxnSp>
        <p:nvCxnSpPr>
          <p:cNvPr id="557" name="Google Shape;557;p45"/>
          <p:cNvCxnSpPr/>
          <p:nvPr/>
        </p:nvCxnSpPr>
        <p:spPr>
          <a:xfrm>
            <a:off x="623625" y="2869472"/>
            <a:ext cx="2763000" cy="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54"/>
          <p:cNvSpPr txBox="1">
            <a:spLocks noGrp="1"/>
          </p:cNvSpPr>
          <p:nvPr>
            <p:ph type="body" idx="4294967295"/>
          </p:nvPr>
        </p:nvSpPr>
        <p:spPr>
          <a:xfrm>
            <a:off x="3290849" y="238025"/>
            <a:ext cx="4890300" cy="3525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8C346"/>
              </a:buClr>
              <a:buSzPts val="1200"/>
              <a:buFont typeface="Commissioner"/>
              <a:buNone/>
            </a:pPr>
            <a:r>
              <a:rPr lang="en" sz="2400" b="1">
                <a:solidFill>
                  <a:srgbClr val="F8C346"/>
                </a:solidFill>
                <a:latin typeface="Proxima Nova"/>
                <a:ea typeface="Proxima Nova"/>
                <a:cs typeface="Proxima Nova"/>
                <a:sym typeface="Proxima Nova"/>
              </a:rPr>
              <a:t>Initialization of Devices</a:t>
            </a:r>
            <a:endParaRPr sz="2400" i="0">
              <a:solidFill>
                <a:srgbClr val="F8C346"/>
              </a:solidFill>
            </a:endParaRPr>
          </a:p>
        </p:txBody>
      </p:sp>
      <p:cxnSp>
        <p:nvCxnSpPr>
          <p:cNvPr id="645" name="Google Shape;645;p54"/>
          <p:cNvCxnSpPr/>
          <p:nvPr/>
        </p:nvCxnSpPr>
        <p:spPr>
          <a:xfrm>
            <a:off x="4354500" y="687797"/>
            <a:ext cx="2763000" cy="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46" name="Google Shape;646;p54"/>
          <p:cNvPicPr preferRelativeResize="0"/>
          <p:nvPr/>
        </p:nvPicPr>
        <p:blipFill>
          <a:blip r:embed="rId3">
            <a:alphaModFix/>
          </a:blip>
          <a:stretch>
            <a:fillRect/>
          </a:stretch>
        </p:blipFill>
        <p:spPr>
          <a:xfrm>
            <a:off x="2595282" y="742925"/>
            <a:ext cx="2474259" cy="3513137"/>
          </a:xfrm>
          <a:prstGeom prst="rect">
            <a:avLst/>
          </a:prstGeom>
          <a:noFill/>
          <a:ln>
            <a:noFill/>
          </a:ln>
        </p:spPr>
      </p:pic>
      <p:pic>
        <p:nvPicPr>
          <p:cNvPr id="647" name="Google Shape;647;p54"/>
          <p:cNvPicPr preferRelativeResize="0"/>
          <p:nvPr/>
        </p:nvPicPr>
        <p:blipFill>
          <a:blip r:embed="rId4">
            <a:alphaModFix/>
          </a:blip>
          <a:stretch>
            <a:fillRect/>
          </a:stretch>
        </p:blipFill>
        <p:spPr>
          <a:xfrm>
            <a:off x="5439335" y="2252382"/>
            <a:ext cx="3572435" cy="2514599"/>
          </a:xfrm>
          <a:prstGeom prst="rect">
            <a:avLst/>
          </a:prstGeom>
          <a:noFill/>
          <a:ln>
            <a:noFill/>
          </a:ln>
        </p:spPr>
      </p:pic>
      <p:sp>
        <p:nvSpPr>
          <p:cNvPr id="6" name="Text Placeholder 1">
            <a:extLst>
              <a:ext uri="{FF2B5EF4-FFF2-40B4-BE49-F238E27FC236}">
                <a16:creationId xmlns:a16="http://schemas.microsoft.com/office/drawing/2014/main" id="{873C1D9C-457D-4984-9A63-A0B7AD899D97}"/>
              </a:ext>
            </a:extLst>
          </p:cNvPr>
          <p:cNvSpPr txBox="1">
            <a:spLocks/>
          </p:cNvSpPr>
          <p:nvPr/>
        </p:nvSpPr>
        <p:spPr>
          <a:xfrm>
            <a:off x="79456" y="1820008"/>
            <a:ext cx="2287225" cy="751742"/>
          </a:xfrm>
          <a:prstGeom prst="rect">
            <a:avLst/>
          </a:prstGeom>
          <a:noFill/>
          <a:ln>
            <a:noFill/>
          </a:ln>
        </p:spPr>
        <p:txBody>
          <a:bodyPr spcFirstLastPara="1" wrap="square" lIns="19050" tIns="19050" rIns="19050" bIns="19050" anchor="t" anchorCtr="0">
            <a:normAutofit fontScale="92500" lnSpcReduction="20000"/>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1700"/>
              <a:buFont typeface="Commissioner SemiBold"/>
              <a:buNone/>
              <a:defRPr sz="2300" b="0" i="0" u="none" strike="noStrike" cap="none">
                <a:solidFill>
                  <a:srgbClr val="FFFFFF"/>
                </a:solidFill>
                <a:latin typeface="Commissioner SemiBold"/>
                <a:ea typeface="Commissioner SemiBold"/>
                <a:cs typeface="Commissioner SemiBold"/>
                <a:sym typeface="Commissioner SemiBold"/>
              </a:defRPr>
            </a:lvl1pPr>
            <a:lvl2pPr marL="914400" marR="0" lvl="1" indent="-228600" algn="l" rtl="0">
              <a:lnSpc>
                <a:spcPct val="100000"/>
              </a:lnSpc>
              <a:spcBef>
                <a:spcPts val="0"/>
              </a:spcBef>
              <a:spcAft>
                <a:spcPts val="0"/>
              </a:spcAft>
              <a:buClr>
                <a:srgbClr val="F8C346"/>
              </a:buClr>
              <a:buSzPts val="900"/>
              <a:buFont typeface="Arial"/>
              <a:buNone/>
              <a:defRPr sz="900" b="0" i="1" u="none" strike="noStrike" cap="none">
                <a:solidFill>
                  <a:schemeClr val="lt1"/>
                </a:solidFill>
                <a:latin typeface="Commissioner"/>
                <a:ea typeface="Commissioner"/>
                <a:cs typeface="Commissioner"/>
                <a:sym typeface="Commissioner"/>
              </a:defRPr>
            </a:lvl2pPr>
            <a:lvl3pPr marL="1371600" marR="0" lvl="2"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3pPr>
            <a:lvl4pPr marL="1828800" marR="0" lvl="3"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4pPr>
            <a:lvl5pPr marL="2286000" marR="0" lvl="4"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5pPr>
            <a:lvl6pPr marL="2743200" marR="0" lvl="5"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6pPr>
            <a:lvl7pPr marL="3200400" marR="0" lvl="6"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7pPr>
            <a:lvl8pPr marL="3657600" marR="0" lvl="7"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8pPr>
            <a:lvl9pPr marL="4114800" marR="0" lvl="8"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9pPr>
          </a:lstStyle>
          <a:p>
            <a:r>
              <a:rPr lang="en-US" sz="2000" b="1" dirty="0"/>
              <a:t>IoT Directory (Accommodation Profile)</a:t>
            </a:r>
          </a:p>
          <a:p>
            <a:endParaRPr lang="el-G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55"/>
          <p:cNvSpPr txBox="1">
            <a:spLocks noGrp="1"/>
          </p:cNvSpPr>
          <p:nvPr>
            <p:ph type="body" idx="4294967295"/>
          </p:nvPr>
        </p:nvSpPr>
        <p:spPr>
          <a:xfrm>
            <a:off x="3290849" y="238025"/>
            <a:ext cx="4890300" cy="3525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8C346"/>
              </a:buClr>
              <a:buSzPts val="1200"/>
              <a:buFont typeface="Commissioner"/>
              <a:buNone/>
            </a:pPr>
            <a:r>
              <a:rPr lang="en" sz="2400" b="1">
                <a:solidFill>
                  <a:srgbClr val="F8C346"/>
                </a:solidFill>
                <a:latin typeface="Proxima Nova"/>
                <a:ea typeface="Proxima Nova"/>
                <a:cs typeface="Proxima Nova"/>
                <a:sym typeface="Proxima Nova"/>
              </a:rPr>
              <a:t>Initialization of Devices</a:t>
            </a:r>
            <a:endParaRPr sz="2400" i="0">
              <a:solidFill>
                <a:srgbClr val="F8C346"/>
              </a:solidFill>
            </a:endParaRPr>
          </a:p>
        </p:txBody>
      </p:sp>
      <p:cxnSp>
        <p:nvCxnSpPr>
          <p:cNvPr id="653" name="Google Shape;653;p55"/>
          <p:cNvCxnSpPr/>
          <p:nvPr/>
        </p:nvCxnSpPr>
        <p:spPr>
          <a:xfrm>
            <a:off x="4354500" y="687797"/>
            <a:ext cx="2763000" cy="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54" name="Google Shape;654;p55"/>
          <p:cNvPicPr preferRelativeResize="0"/>
          <p:nvPr/>
        </p:nvPicPr>
        <p:blipFill>
          <a:blip r:embed="rId3">
            <a:alphaModFix/>
          </a:blip>
          <a:stretch>
            <a:fillRect/>
          </a:stretch>
        </p:blipFill>
        <p:spPr>
          <a:xfrm>
            <a:off x="2961338" y="976625"/>
            <a:ext cx="5549326" cy="3821575"/>
          </a:xfrm>
          <a:prstGeom prst="rect">
            <a:avLst/>
          </a:prstGeom>
          <a:noFill/>
          <a:ln>
            <a:noFill/>
          </a:ln>
        </p:spPr>
      </p:pic>
      <p:sp>
        <p:nvSpPr>
          <p:cNvPr id="6" name="Text Placeholder 1">
            <a:extLst>
              <a:ext uri="{FF2B5EF4-FFF2-40B4-BE49-F238E27FC236}">
                <a16:creationId xmlns:a16="http://schemas.microsoft.com/office/drawing/2014/main" id="{9924764B-A40D-4063-8D95-1A805AD2F6A6}"/>
              </a:ext>
            </a:extLst>
          </p:cNvPr>
          <p:cNvSpPr txBox="1">
            <a:spLocks/>
          </p:cNvSpPr>
          <p:nvPr/>
        </p:nvSpPr>
        <p:spPr>
          <a:xfrm>
            <a:off x="79457" y="1820008"/>
            <a:ext cx="2078796" cy="751742"/>
          </a:xfrm>
          <a:prstGeom prst="rect">
            <a:avLst/>
          </a:prstGeom>
          <a:noFill/>
          <a:ln>
            <a:noFill/>
          </a:ln>
        </p:spPr>
        <p:txBody>
          <a:bodyPr spcFirstLastPara="1" wrap="square" lIns="19050" tIns="19050" rIns="19050" bIns="19050" anchor="t" anchorCtr="0">
            <a:normAutofit fontScale="92500" lnSpcReduction="20000"/>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1700"/>
              <a:buFont typeface="Commissioner SemiBold"/>
              <a:buNone/>
              <a:defRPr sz="2300" b="0" i="0" u="none" strike="noStrike" cap="none">
                <a:solidFill>
                  <a:srgbClr val="FFFFFF"/>
                </a:solidFill>
                <a:latin typeface="Commissioner SemiBold"/>
                <a:ea typeface="Commissioner SemiBold"/>
                <a:cs typeface="Commissioner SemiBold"/>
                <a:sym typeface="Commissioner SemiBold"/>
              </a:defRPr>
            </a:lvl1pPr>
            <a:lvl2pPr marL="914400" marR="0" lvl="1" indent="-228600" algn="l" rtl="0">
              <a:lnSpc>
                <a:spcPct val="100000"/>
              </a:lnSpc>
              <a:spcBef>
                <a:spcPts val="0"/>
              </a:spcBef>
              <a:spcAft>
                <a:spcPts val="0"/>
              </a:spcAft>
              <a:buClr>
                <a:srgbClr val="F8C346"/>
              </a:buClr>
              <a:buSzPts val="900"/>
              <a:buFont typeface="Arial"/>
              <a:buNone/>
              <a:defRPr sz="900" b="0" i="1" u="none" strike="noStrike" cap="none">
                <a:solidFill>
                  <a:schemeClr val="lt1"/>
                </a:solidFill>
                <a:latin typeface="Commissioner"/>
                <a:ea typeface="Commissioner"/>
                <a:cs typeface="Commissioner"/>
                <a:sym typeface="Commissioner"/>
              </a:defRPr>
            </a:lvl2pPr>
            <a:lvl3pPr marL="1371600" marR="0" lvl="2"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3pPr>
            <a:lvl4pPr marL="1828800" marR="0" lvl="3"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4pPr>
            <a:lvl5pPr marL="2286000" marR="0" lvl="4"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5pPr>
            <a:lvl6pPr marL="2743200" marR="0" lvl="5"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6pPr>
            <a:lvl7pPr marL="3200400" marR="0" lvl="6"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7pPr>
            <a:lvl8pPr marL="3657600" marR="0" lvl="7"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8pPr>
            <a:lvl9pPr marL="4114800" marR="0" lvl="8"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9pPr>
          </a:lstStyle>
          <a:p>
            <a:r>
              <a:rPr lang="en-US" sz="2000" b="1" dirty="0"/>
              <a:t>IoT Directory</a:t>
            </a:r>
            <a:r>
              <a:rPr lang="el-GR" sz="2000" b="1" dirty="0"/>
              <a:t> (Α</a:t>
            </a:r>
            <a:r>
              <a:rPr lang="en-US" sz="2000" b="1" dirty="0" err="1"/>
              <a:t>ccomodation</a:t>
            </a:r>
            <a:r>
              <a:rPr lang="en-US" sz="2000" b="1" dirty="0"/>
              <a:t> Suites)</a:t>
            </a:r>
          </a:p>
          <a:p>
            <a:endParaRPr lang="el-G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56"/>
          <p:cNvSpPr txBox="1">
            <a:spLocks noGrp="1"/>
          </p:cNvSpPr>
          <p:nvPr>
            <p:ph type="body" idx="4294967295"/>
          </p:nvPr>
        </p:nvSpPr>
        <p:spPr>
          <a:xfrm>
            <a:off x="3290849" y="238025"/>
            <a:ext cx="4890300" cy="3525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8C346"/>
              </a:buClr>
              <a:buSzPts val="1200"/>
              <a:buFont typeface="Commissioner"/>
              <a:buNone/>
            </a:pPr>
            <a:r>
              <a:rPr lang="en" sz="2400" b="1">
                <a:solidFill>
                  <a:srgbClr val="F8C346"/>
                </a:solidFill>
                <a:latin typeface="Proxima Nova"/>
                <a:ea typeface="Proxima Nova"/>
                <a:cs typeface="Proxima Nova"/>
                <a:sym typeface="Proxima Nova"/>
              </a:rPr>
              <a:t>Initialization of Devices</a:t>
            </a:r>
            <a:endParaRPr sz="2400" i="0">
              <a:solidFill>
                <a:srgbClr val="F8C346"/>
              </a:solidFill>
            </a:endParaRPr>
          </a:p>
        </p:txBody>
      </p:sp>
      <p:cxnSp>
        <p:nvCxnSpPr>
          <p:cNvPr id="660" name="Google Shape;660;p56"/>
          <p:cNvCxnSpPr/>
          <p:nvPr/>
        </p:nvCxnSpPr>
        <p:spPr>
          <a:xfrm>
            <a:off x="4354500" y="687797"/>
            <a:ext cx="2763000" cy="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61" name="Google Shape;661;p56"/>
          <p:cNvPicPr preferRelativeResize="0"/>
          <p:nvPr/>
        </p:nvPicPr>
        <p:blipFill>
          <a:blip r:embed="rId3">
            <a:alphaModFix/>
          </a:blip>
          <a:stretch>
            <a:fillRect/>
          </a:stretch>
        </p:blipFill>
        <p:spPr>
          <a:xfrm>
            <a:off x="4354500" y="785075"/>
            <a:ext cx="4405824" cy="1786675"/>
          </a:xfrm>
          <a:prstGeom prst="rect">
            <a:avLst/>
          </a:prstGeom>
          <a:noFill/>
          <a:ln>
            <a:noFill/>
          </a:ln>
        </p:spPr>
      </p:pic>
      <p:pic>
        <p:nvPicPr>
          <p:cNvPr id="662" name="Google Shape;662;p56"/>
          <p:cNvPicPr preferRelativeResize="0"/>
          <p:nvPr/>
        </p:nvPicPr>
        <p:blipFill>
          <a:blip r:embed="rId4">
            <a:alphaModFix/>
          </a:blip>
          <a:stretch>
            <a:fillRect/>
          </a:stretch>
        </p:blipFill>
        <p:spPr>
          <a:xfrm>
            <a:off x="4485016" y="2571750"/>
            <a:ext cx="4396350" cy="2252381"/>
          </a:xfrm>
          <a:prstGeom prst="rect">
            <a:avLst/>
          </a:prstGeom>
          <a:noFill/>
          <a:ln>
            <a:noFill/>
          </a:ln>
        </p:spPr>
      </p:pic>
      <p:sp>
        <p:nvSpPr>
          <p:cNvPr id="6" name="Text Placeholder 1">
            <a:extLst>
              <a:ext uri="{FF2B5EF4-FFF2-40B4-BE49-F238E27FC236}">
                <a16:creationId xmlns:a16="http://schemas.microsoft.com/office/drawing/2014/main" id="{598294DC-4E1B-4232-B5D7-A73292AF0CBB}"/>
              </a:ext>
            </a:extLst>
          </p:cNvPr>
          <p:cNvSpPr txBox="1">
            <a:spLocks/>
          </p:cNvSpPr>
          <p:nvPr/>
        </p:nvSpPr>
        <p:spPr>
          <a:xfrm>
            <a:off x="-302560" y="1820008"/>
            <a:ext cx="2763371" cy="751742"/>
          </a:xfrm>
          <a:prstGeom prst="rect">
            <a:avLst/>
          </a:prstGeom>
          <a:noFill/>
          <a:ln>
            <a:noFill/>
          </a:ln>
        </p:spPr>
        <p:txBody>
          <a:bodyPr spcFirstLastPara="1" wrap="square" lIns="19050" tIns="19050" rIns="19050" bIns="1905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1700"/>
              <a:buFont typeface="Commissioner SemiBold"/>
              <a:buNone/>
              <a:defRPr sz="2300" b="0" i="0" u="none" strike="noStrike" cap="none">
                <a:solidFill>
                  <a:srgbClr val="FFFFFF"/>
                </a:solidFill>
                <a:latin typeface="Commissioner SemiBold"/>
                <a:ea typeface="Commissioner SemiBold"/>
                <a:cs typeface="Commissioner SemiBold"/>
                <a:sym typeface="Commissioner SemiBold"/>
              </a:defRPr>
            </a:lvl1pPr>
            <a:lvl2pPr marL="914400" marR="0" lvl="1" indent="-228600" algn="l" rtl="0">
              <a:lnSpc>
                <a:spcPct val="100000"/>
              </a:lnSpc>
              <a:spcBef>
                <a:spcPts val="0"/>
              </a:spcBef>
              <a:spcAft>
                <a:spcPts val="0"/>
              </a:spcAft>
              <a:buClr>
                <a:srgbClr val="F8C346"/>
              </a:buClr>
              <a:buSzPts val="900"/>
              <a:buFont typeface="Arial"/>
              <a:buNone/>
              <a:defRPr sz="900" b="0" i="1" u="none" strike="noStrike" cap="none">
                <a:solidFill>
                  <a:schemeClr val="lt1"/>
                </a:solidFill>
                <a:latin typeface="Commissioner"/>
                <a:ea typeface="Commissioner"/>
                <a:cs typeface="Commissioner"/>
                <a:sym typeface="Commissioner"/>
              </a:defRPr>
            </a:lvl2pPr>
            <a:lvl3pPr marL="1371600" marR="0" lvl="2"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3pPr>
            <a:lvl4pPr marL="1828800" marR="0" lvl="3"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4pPr>
            <a:lvl5pPr marL="2286000" marR="0" lvl="4"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5pPr>
            <a:lvl6pPr marL="2743200" marR="0" lvl="5"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6pPr>
            <a:lvl7pPr marL="3200400" marR="0" lvl="6"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7pPr>
            <a:lvl8pPr marL="3657600" marR="0" lvl="7"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8pPr>
            <a:lvl9pPr marL="4114800" marR="0" lvl="8"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9pPr>
          </a:lstStyle>
          <a:p>
            <a:r>
              <a:rPr lang="en-US" sz="2000" b="1" dirty="0"/>
              <a:t>Attributes/Values</a:t>
            </a:r>
          </a:p>
          <a:p>
            <a:endParaRPr lang="el-G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57"/>
          <p:cNvSpPr txBox="1">
            <a:spLocks noGrp="1"/>
          </p:cNvSpPr>
          <p:nvPr>
            <p:ph type="body" idx="4294967295"/>
          </p:nvPr>
        </p:nvSpPr>
        <p:spPr>
          <a:xfrm>
            <a:off x="3290849" y="238025"/>
            <a:ext cx="4890300" cy="3525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8C346"/>
              </a:buClr>
              <a:buSzPts val="1200"/>
              <a:buFont typeface="Commissioner"/>
              <a:buNone/>
            </a:pPr>
            <a:r>
              <a:rPr lang="en" sz="2400" b="1">
                <a:solidFill>
                  <a:srgbClr val="F8C346"/>
                </a:solidFill>
                <a:latin typeface="Proxima Nova"/>
                <a:ea typeface="Proxima Nova"/>
                <a:cs typeface="Proxima Nova"/>
                <a:sym typeface="Proxima Nova"/>
              </a:rPr>
              <a:t>Initialization of Devices</a:t>
            </a:r>
            <a:endParaRPr sz="2400" i="0">
              <a:solidFill>
                <a:srgbClr val="F8C346"/>
              </a:solidFill>
            </a:endParaRPr>
          </a:p>
        </p:txBody>
      </p:sp>
      <p:cxnSp>
        <p:nvCxnSpPr>
          <p:cNvPr id="668" name="Google Shape;668;p57"/>
          <p:cNvCxnSpPr/>
          <p:nvPr/>
        </p:nvCxnSpPr>
        <p:spPr>
          <a:xfrm>
            <a:off x="4354500" y="687797"/>
            <a:ext cx="2763000" cy="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69" name="Google Shape;669;p57"/>
          <p:cNvPicPr preferRelativeResize="0"/>
          <p:nvPr/>
        </p:nvPicPr>
        <p:blipFill>
          <a:blip r:embed="rId3">
            <a:alphaModFix/>
          </a:blip>
          <a:stretch>
            <a:fillRect/>
          </a:stretch>
        </p:blipFill>
        <p:spPr>
          <a:xfrm>
            <a:off x="3036850" y="1058550"/>
            <a:ext cx="5398300" cy="3755650"/>
          </a:xfrm>
          <a:prstGeom prst="rect">
            <a:avLst/>
          </a:prstGeom>
          <a:noFill/>
          <a:ln>
            <a:noFill/>
          </a:ln>
        </p:spPr>
      </p:pic>
      <p:sp>
        <p:nvSpPr>
          <p:cNvPr id="5" name="Text Placeholder 1">
            <a:extLst>
              <a:ext uri="{FF2B5EF4-FFF2-40B4-BE49-F238E27FC236}">
                <a16:creationId xmlns:a16="http://schemas.microsoft.com/office/drawing/2014/main" id="{D7DB60B6-89F6-45CB-B87A-105B67A9699B}"/>
              </a:ext>
            </a:extLst>
          </p:cNvPr>
          <p:cNvSpPr txBox="1">
            <a:spLocks/>
          </p:cNvSpPr>
          <p:nvPr/>
        </p:nvSpPr>
        <p:spPr>
          <a:xfrm>
            <a:off x="-302560" y="1820008"/>
            <a:ext cx="2763371" cy="751742"/>
          </a:xfrm>
          <a:prstGeom prst="rect">
            <a:avLst/>
          </a:prstGeom>
          <a:noFill/>
          <a:ln>
            <a:noFill/>
          </a:ln>
        </p:spPr>
        <p:txBody>
          <a:bodyPr spcFirstLastPara="1" wrap="square" lIns="19050" tIns="19050" rIns="19050" bIns="1905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1700"/>
              <a:buFont typeface="Commissioner SemiBold"/>
              <a:buNone/>
              <a:defRPr sz="2300" b="0" i="0" u="none" strike="noStrike" cap="none">
                <a:solidFill>
                  <a:srgbClr val="FFFFFF"/>
                </a:solidFill>
                <a:latin typeface="Commissioner SemiBold"/>
                <a:ea typeface="Commissioner SemiBold"/>
                <a:cs typeface="Commissioner SemiBold"/>
                <a:sym typeface="Commissioner SemiBold"/>
              </a:defRPr>
            </a:lvl1pPr>
            <a:lvl2pPr marL="914400" marR="0" lvl="1" indent="-228600" algn="l" rtl="0">
              <a:lnSpc>
                <a:spcPct val="100000"/>
              </a:lnSpc>
              <a:spcBef>
                <a:spcPts val="0"/>
              </a:spcBef>
              <a:spcAft>
                <a:spcPts val="0"/>
              </a:spcAft>
              <a:buClr>
                <a:srgbClr val="F8C346"/>
              </a:buClr>
              <a:buSzPts val="900"/>
              <a:buFont typeface="Arial"/>
              <a:buNone/>
              <a:defRPr sz="900" b="0" i="1" u="none" strike="noStrike" cap="none">
                <a:solidFill>
                  <a:schemeClr val="lt1"/>
                </a:solidFill>
                <a:latin typeface="Commissioner"/>
                <a:ea typeface="Commissioner"/>
                <a:cs typeface="Commissioner"/>
                <a:sym typeface="Commissioner"/>
              </a:defRPr>
            </a:lvl2pPr>
            <a:lvl3pPr marL="1371600" marR="0" lvl="2"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3pPr>
            <a:lvl4pPr marL="1828800" marR="0" lvl="3"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4pPr>
            <a:lvl5pPr marL="2286000" marR="0" lvl="4"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5pPr>
            <a:lvl6pPr marL="2743200" marR="0" lvl="5"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6pPr>
            <a:lvl7pPr marL="3200400" marR="0" lvl="6"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7pPr>
            <a:lvl8pPr marL="3657600" marR="0" lvl="7"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8pPr>
            <a:lvl9pPr marL="4114800" marR="0" lvl="8"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9pPr>
          </a:lstStyle>
          <a:p>
            <a:r>
              <a:rPr lang="en-US" sz="2000" b="1" dirty="0"/>
              <a:t>Configuration  Device</a:t>
            </a:r>
          </a:p>
          <a:p>
            <a:endParaRPr lang="el-G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58"/>
          <p:cNvSpPr txBox="1">
            <a:spLocks noGrp="1"/>
          </p:cNvSpPr>
          <p:nvPr>
            <p:ph type="body" idx="4294967295"/>
          </p:nvPr>
        </p:nvSpPr>
        <p:spPr>
          <a:xfrm>
            <a:off x="3290849" y="238025"/>
            <a:ext cx="4890300" cy="3525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8C346"/>
              </a:buClr>
              <a:buSzPts val="1200"/>
              <a:buFont typeface="Commissioner"/>
              <a:buNone/>
            </a:pPr>
            <a:r>
              <a:rPr lang="en" sz="2400" b="1">
                <a:solidFill>
                  <a:srgbClr val="F8C346"/>
                </a:solidFill>
                <a:latin typeface="Proxima Nova"/>
                <a:ea typeface="Proxima Nova"/>
                <a:cs typeface="Proxima Nova"/>
                <a:sym typeface="Proxima Nova"/>
              </a:rPr>
              <a:t>Initialization of Devices</a:t>
            </a:r>
            <a:endParaRPr sz="2400" i="0">
              <a:solidFill>
                <a:srgbClr val="F8C346"/>
              </a:solidFill>
            </a:endParaRPr>
          </a:p>
        </p:txBody>
      </p:sp>
      <p:cxnSp>
        <p:nvCxnSpPr>
          <p:cNvPr id="675" name="Google Shape;675;p58"/>
          <p:cNvCxnSpPr/>
          <p:nvPr/>
        </p:nvCxnSpPr>
        <p:spPr>
          <a:xfrm>
            <a:off x="4354500" y="687797"/>
            <a:ext cx="2763000" cy="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76" name="Google Shape;676;p58"/>
          <p:cNvPicPr preferRelativeResize="0"/>
          <p:nvPr/>
        </p:nvPicPr>
        <p:blipFill>
          <a:blip r:embed="rId3">
            <a:alphaModFix/>
          </a:blip>
          <a:stretch>
            <a:fillRect/>
          </a:stretch>
        </p:blipFill>
        <p:spPr>
          <a:xfrm>
            <a:off x="4253700" y="590525"/>
            <a:ext cx="4796171" cy="2549364"/>
          </a:xfrm>
          <a:prstGeom prst="rect">
            <a:avLst/>
          </a:prstGeom>
          <a:noFill/>
          <a:ln>
            <a:noFill/>
          </a:ln>
        </p:spPr>
      </p:pic>
      <p:pic>
        <p:nvPicPr>
          <p:cNvPr id="677" name="Google Shape;677;p58"/>
          <p:cNvPicPr preferRelativeResize="0"/>
          <p:nvPr/>
        </p:nvPicPr>
        <p:blipFill>
          <a:blip r:embed="rId4">
            <a:alphaModFix/>
          </a:blip>
          <a:stretch>
            <a:fillRect/>
          </a:stretch>
        </p:blipFill>
        <p:spPr>
          <a:xfrm>
            <a:off x="4253700" y="3205437"/>
            <a:ext cx="4890301" cy="1938060"/>
          </a:xfrm>
          <a:prstGeom prst="rect">
            <a:avLst/>
          </a:prstGeom>
          <a:noFill/>
          <a:ln>
            <a:noFill/>
          </a:ln>
        </p:spPr>
      </p:pic>
      <p:sp>
        <p:nvSpPr>
          <p:cNvPr id="6" name="Text Placeholder 1">
            <a:extLst>
              <a:ext uri="{FF2B5EF4-FFF2-40B4-BE49-F238E27FC236}">
                <a16:creationId xmlns:a16="http://schemas.microsoft.com/office/drawing/2014/main" id="{F6384AB9-E73E-49E0-BBD0-956671F94266}"/>
              </a:ext>
            </a:extLst>
          </p:cNvPr>
          <p:cNvSpPr txBox="1">
            <a:spLocks/>
          </p:cNvSpPr>
          <p:nvPr/>
        </p:nvSpPr>
        <p:spPr>
          <a:xfrm>
            <a:off x="-302560" y="1820008"/>
            <a:ext cx="2763371" cy="751742"/>
          </a:xfrm>
          <a:prstGeom prst="rect">
            <a:avLst/>
          </a:prstGeom>
          <a:noFill/>
          <a:ln>
            <a:noFill/>
          </a:ln>
        </p:spPr>
        <p:txBody>
          <a:bodyPr spcFirstLastPara="1" wrap="square" lIns="19050" tIns="19050" rIns="19050" bIns="1905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1700"/>
              <a:buFont typeface="Commissioner SemiBold"/>
              <a:buNone/>
              <a:defRPr sz="2300" b="0" i="0" u="none" strike="noStrike" cap="none">
                <a:solidFill>
                  <a:srgbClr val="FFFFFF"/>
                </a:solidFill>
                <a:latin typeface="Commissioner SemiBold"/>
                <a:ea typeface="Commissioner SemiBold"/>
                <a:cs typeface="Commissioner SemiBold"/>
                <a:sym typeface="Commissioner SemiBold"/>
              </a:defRPr>
            </a:lvl1pPr>
            <a:lvl2pPr marL="914400" marR="0" lvl="1" indent="-228600" algn="l" rtl="0">
              <a:lnSpc>
                <a:spcPct val="100000"/>
              </a:lnSpc>
              <a:spcBef>
                <a:spcPts val="0"/>
              </a:spcBef>
              <a:spcAft>
                <a:spcPts val="0"/>
              </a:spcAft>
              <a:buClr>
                <a:srgbClr val="F8C346"/>
              </a:buClr>
              <a:buSzPts val="900"/>
              <a:buFont typeface="Arial"/>
              <a:buNone/>
              <a:defRPr sz="900" b="0" i="1" u="none" strike="noStrike" cap="none">
                <a:solidFill>
                  <a:schemeClr val="lt1"/>
                </a:solidFill>
                <a:latin typeface="Commissioner"/>
                <a:ea typeface="Commissioner"/>
                <a:cs typeface="Commissioner"/>
                <a:sym typeface="Commissioner"/>
              </a:defRPr>
            </a:lvl2pPr>
            <a:lvl3pPr marL="1371600" marR="0" lvl="2"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3pPr>
            <a:lvl4pPr marL="1828800" marR="0" lvl="3"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4pPr>
            <a:lvl5pPr marL="2286000" marR="0" lvl="4"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5pPr>
            <a:lvl6pPr marL="2743200" marR="0" lvl="5"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6pPr>
            <a:lvl7pPr marL="3200400" marR="0" lvl="6"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7pPr>
            <a:lvl8pPr marL="3657600" marR="0" lvl="7"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8pPr>
            <a:lvl9pPr marL="4114800" marR="0" lvl="8"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9pPr>
          </a:lstStyle>
          <a:p>
            <a:r>
              <a:rPr lang="en-US" sz="2000" b="1" dirty="0"/>
              <a:t>Attributes/Values</a:t>
            </a:r>
          </a:p>
          <a:p>
            <a:endParaRPr lang="el-G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9"/>
          <p:cNvSpPr txBox="1">
            <a:spLocks noGrp="1"/>
          </p:cNvSpPr>
          <p:nvPr>
            <p:ph type="body" idx="4294967295"/>
          </p:nvPr>
        </p:nvSpPr>
        <p:spPr>
          <a:xfrm>
            <a:off x="3290849" y="238025"/>
            <a:ext cx="4890300" cy="3525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8C346"/>
              </a:buClr>
              <a:buSzPts val="1200"/>
              <a:buFont typeface="Commissioner"/>
              <a:buNone/>
            </a:pPr>
            <a:r>
              <a:rPr lang="en" sz="2400" b="1">
                <a:solidFill>
                  <a:srgbClr val="F8C346"/>
                </a:solidFill>
                <a:latin typeface="Proxima Nova"/>
                <a:ea typeface="Proxima Nova"/>
                <a:cs typeface="Proxima Nova"/>
                <a:sym typeface="Proxima Nova"/>
              </a:rPr>
              <a:t>Initialization of Devices</a:t>
            </a:r>
            <a:endParaRPr sz="2400" i="0">
              <a:solidFill>
                <a:srgbClr val="F8C346"/>
              </a:solidFill>
            </a:endParaRPr>
          </a:p>
        </p:txBody>
      </p:sp>
      <p:cxnSp>
        <p:nvCxnSpPr>
          <p:cNvPr id="683" name="Google Shape;683;p59"/>
          <p:cNvCxnSpPr/>
          <p:nvPr/>
        </p:nvCxnSpPr>
        <p:spPr>
          <a:xfrm>
            <a:off x="4354500" y="687797"/>
            <a:ext cx="2763000" cy="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84" name="Google Shape;684;p59"/>
          <p:cNvPicPr preferRelativeResize="0"/>
          <p:nvPr/>
        </p:nvPicPr>
        <p:blipFill>
          <a:blip r:embed="rId3">
            <a:alphaModFix/>
          </a:blip>
          <a:stretch>
            <a:fillRect/>
          </a:stretch>
        </p:blipFill>
        <p:spPr>
          <a:xfrm>
            <a:off x="2745150" y="2120225"/>
            <a:ext cx="5981700" cy="695325"/>
          </a:xfrm>
          <a:prstGeom prst="rect">
            <a:avLst/>
          </a:prstGeom>
          <a:noFill/>
          <a:ln>
            <a:noFill/>
          </a:ln>
        </p:spPr>
      </p:pic>
      <p:sp>
        <p:nvSpPr>
          <p:cNvPr id="685" name="Google Shape;685;p59"/>
          <p:cNvSpPr txBox="1"/>
          <p:nvPr/>
        </p:nvSpPr>
        <p:spPr>
          <a:xfrm>
            <a:off x="3646500" y="1088050"/>
            <a:ext cx="4179000" cy="69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8C346"/>
                </a:solidFill>
                <a:latin typeface="Proxima Nova"/>
                <a:ea typeface="Proxima Nova"/>
                <a:cs typeface="Proxima Nova"/>
                <a:sym typeface="Proxima Nova"/>
              </a:rPr>
              <a:t>Dynamic Entity Instances: On Iot Device Application</a:t>
            </a:r>
            <a:endParaRPr sz="1100">
              <a:solidFill>
                <a:srgbClr val="F8C346"/>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100">
                <a:solidFill>
                  <a:srgbClr val="F8C346"/>
                </a:solidFill>
                <a:latin typeface="Proxima Nova"/>
                <a:ea typeface="Proxima Nova"/>
                <a:cs typeface="Proxima Nova"/>
                <a:sym typeface="Proxima Nova"/>
              </a:rPr>
              <a:t>Service URI is private</a:t>
            </a:r>
            <a:endParaRPr sz="1100">
              <a:solidFill>
                <a:srgbClr val="F8C346"/>
              </a:solidFill>
              <a:latin typeface="Proxima Nova"/>
              <a:ea typeface="Proxima Nova"/>
              <a:cs typeface="Proxima Nova"/>
              <a:sym typeface="Proxima Nova"/>
            </a:endParaRPr>
          </a:p>
          <a:p>
            <a:pPr marL="0" lvl="0" indent="0" algn="l" rtl="0">
              <a:spcBef>
                <a:spcPts val="0"/>
              </a:spcBef>
              <a:spcAft>
                <a:spcPts val="0"/>
              </a:spcAft>
              <a:buNone/>
            </a:pPr>
            <a:endParaRPr sz="2000">
              <a:solidFill>
                <a:schemeClr val="lt1"/>
              </a:solidFill>
              <a:latin typeface="Commissioner"/>
              <a:ea typeface="Commissioner"/>
              <a:cs typeface="Commissioner"/>
              <a:sym typeface="Commissioner"/>
            </a:endParaRPr>
          </a:p>
        </p:txBody>
      </p:sp>
      <p:sp>
        <p:nvSpPr>
          <p:cNvPr id="6" name="Text Placeholder 1">
            <a:extLst>
              <a:ext uri="{FF2B5EF4-FFF2-40B4-BE49-F238E27FC236}">
                <a16:creationId xmlns:a16="http://schemas.microsoft.com/office/drawing/2014/main" id="{C4835D78-2757-4956-9CCA-E5D14E943F22}"/>
              </a:ext>
            </a:extLst>
          </p:cNvPr>
          <p:cNvSpPr txBox="1">
            <a:spLocks/>
          </p:cNvSpPr>
          <p:nvPr/>
        </p:nvSpPr>
        <p:spPr>
          <a:xfrm>
            <a:off x="-147918" y="1820008"/>
            <a:ext cx="2608729" cy="751742"/>
          </a:xfrm>
          <a:prstGeom prst="rect">
            <a:avLst/>
          </a:prstGeom>
          <a:noFill/>
          <a:ln>
            <a:noFill/>
          </a:ln>
        </p:spPr>
        <p:txBody>
          <a:bodyPr spcFirstLastPara="1" wrap="square" lIns="19050" tIns="19050" rIns="19050" bIns="1905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1700"/>
              <a:buFont typeface="Commissioner SemiBold"/>
              <a:buNone/>
              <a:defRPr sz="2300" b="0" i="0" u="none" strike="noStrike" cap="none">
                <a:solidFill>
                  <a:srgbClr val="FFFFFF"/>
                </a:solidFill>
                <a:latin typeface="Commissioner SemiBold"/>
                <a:ea typeface="Commissioner SemiBold"/>
                <a:cs typeface="Commissioner SemiBold"/>
                <a:sym typeface="Commissioner SemiBold"/>
              </a:defRPr>
            </a:lvl1pPr>
            <a:lvl2pPr marL="914400" marR="0" lvl="1" indent="-228600" algn="l" rtl="0">
              <a:lnSpc>
                <a:spcPct val="100000"/>
              </a:lnSpc>
              <a:spcBef>
                <a:spcPts val="0"/>
              </a:spcBef>
              <a:spcAft>
                <a:spcPts val="0"/>
              </a:spcAft>
              <a:buClr>
                <a:srgbClr val="F8C346"/>
              </a:buClr>
              <a:buSzPts val="900"/>
              <a:buFont typeface="Arial"/>
              <a:buNone/>
              <a:defRPr sz="900" b="0" i="1" u="none" strike="noStrike" cap="none">
                <a:solidFill>
                  <a:schemeClr val="lt1"/>
                </a:solidFill>
                <a:latin typeface="Commissioner"/>
                <a:ea typeface="Commissioner"/>
                <a:cs typeface="Commissioner"/>
                <a:sym typeface="Commissioner"/>
              </a:defRPr>
            </a:lvl2pPr>
            <a:lvl3pPr marL="1371600" marR="0" lvl="2"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3pPr>
            <a:lvl4pPr marL="1828800" marR="0" lvl="3"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4pPr>
            <a:lvl5pPr marL="2286000" marR="0" lvl="4"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5pPr>
            <a:lvl6pPr marL="2743200" marR="0" lvl="5"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6pPr>
            <a:lvl7pPr marL="3200400" marR="0" lvl="6"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7pPr>
            <a:lvl8pPr marL="3657600" marR="0" lvl="7"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8pPr>
            <a:lvl9pPr marL="4114800" marR="0" lvl="8"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9pPr>
          </a:lstStyle>
          <a:p>
            <a:r>
              <a:rPr lang="en-US" sz="2000" b="1" dirty="0"/>
              <a:t>Logical  Flow  (NGSI Standard) </a:t>
            </a:r>
          </a:p>
          <a:p>
            <a:endParaRPr lang="el-G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60"/>
          <p:cNvSpPr txBox="1">
            <a:spLocks noGrp="1"/>
          </p:cNvSpPr>
          <p:nvPr>
            <p:ph type="body" idx="4294967295"/>
          </p:nvPr>
        </p:nvSpPr>
        <p:spPr>
          <a:xfrm>
            <a:off x="3290849" y="238025"/>
            <a:ext cx="4890300" cy="3525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8C346"/>
              </a:buClr>
              <a:buSzPts val="1200"/>
              <a:buFont typeface="Commissioner"/>
              <a:buNone/>
            </a:pPr>
            <a:r>
              <a:rPr lang="en" sz="2400" b="1">
                <a:solidFill>
                  <a:srgbClr val="F8C346"/>
                </a:solidFill>
                <a:latin typeface="Proxima Nova"/>
                <a:ea typeface="Proxima Nova"/>
                <a:cs typeface="Proxima Nova"/>
                <a:sym typeface="Proxima Nova"/>
              </a:rPr>
              <a:t>Initialization of Broker</a:t>
            </a:r>
            <a:endParaRPr sz="2400" i="0">
              <a:solidFill>
                <a:srgbClr val="F8C346"/>
              </a:solidFill>
            </a:endParaRPr>
          </a:p>
        </p:txBody>
      </p:sp>
      <p:cxnSp>
        <p:nvCxnSpPr>
          <p:cNvPr id="691" name="Google Shape;691;p60"/>
          <p:cNvCxnSpPr/>
          <p:nvPr/>
        </p:nvCxnSpPr>
        <p:spPr>
          <a:xfrm>
            <a:off x="4354500" y="687797"/>
            <a:ext cx="2763000" cy="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92" name="Google Shape;692;p60"/>
          <p:cNvSpPr txBox="1"/>
          <p:nvPr/>
        </p:nvSpPr>
        <p:spPr>
          <a:xfrm>
            <a:off x="3831900" y="1279413"/>
            <a:ext cx="3808200" cy="1199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1100">
                <a:solidFill>
                  <a:srgbClr val="F8C346"/>
                </a:solidFill>
                <a:latin typeface="Proxima Nova"/>
                <a:ea typeface="Proxima Nova"/>
                <a:cs typeface="Proxima Nova"/>
                <a:sym typeface="Proxima Nova"/>
              </a:rPr>
              <a:t>Internal brokers used to manage all aspects of the device lifecycle such as:</a:t>
            </a:r>
            <a:endParaRPr sz="1100">
              <a:solidFill>
                <a:srgbClr val="F8C346"/>
              </a:solidFill>
              <a:latin typeface="Proxima Nova"/>
              <a:ea typeface="Proxima Nova"/>
              <a:cs typeface="Proxima Nova"/>
              <a:sym typeface="Proxima Nova"/>
            </a:endParaRPr>
          </a:p>
          <a:p>
            <a:pPr marL="12700" lvl="0" indent="0" algn="l" rtl="0">
              <a:lnSpc>
                <a:spcPct val="115000"/>
              </a:lnSpc>
              <a:spcBef>
                <a:spcPts val="500"/>
              </a:spcBef>
              <a:spcAft>
                <a:spcPts val="0"/>
              </a:spcAft>
              <a:buNone/>
            </a:pPr>
            <a:r>
              <a:rPr lang="en" sz="1100">
                <a:solidFill>
                  <a:srgbClr val="F8C346"/>
                </a:solidFill>
                <a:latin typeface="Proxima Nova"/>
                <a:ea typeface="Proxima Nova"/>
                <a:cs typeface="Proxima Nova"/>
                <a:sym typeface="Proxima Nova"/>
              </a:rPr>
              <a:t>●Registration</a:t>
            </a:r>
            <a:endParaRPr sz="1100">
              <a:solidFill>
                <a:srgbClr val="F8C346"/>
              </a:solidFill>
              <a:latin typeface="Proxima Nova"/>
              <a:ea typeface="Proxima Nova"/>
              <a:cs typeface="Proxima Nova"/>
              <a:sym typeface="Proxima Nova"/>
            </a:endParaRPr>
          </a:p>
          <a:p>
            <a:pPr marL="12700" lvl="0" indent="0" algn="l" rtl="0">
              <a:lnSpc>
                <a:spcPct val="115000"/>
              </a:lnSpc>
              <a:spcBef>
                <a:spcPts val="0"/>
              </a:spcBef>
              <a:spcAft>
                <a:spcPts val="0"/>
              </a:spcAft>
              <a:buNone/>
            </a:pPr>
            <a:r>
              <a:rPr lang="en" sz="1100">
                <a:solidFill>
                  <a:srgbClr val="F8C346"/>
                </a:solidFill>
                <a:latin typeface="Proxima Nova"/>
                <a:ea typeface="Proxima Nova"/>
                <a:cs typeface="Proxima Nova"/>
                <a:sym typeface="Proxima Nova"/>
              </a:rPr>
              <a:t>●Configuration</a:t>
            </a:r>
            <a:endParaRPr sz="1100">
              <a:solidFill>
                <a:srgbClr val="F8C346"/>
              </a:solidFill>
              <a:latin typeface="Proxima Nova"/>
              <a:ea typeface="Proxima Nova"/>
              <a:cs typeface="Proxima Nova"/>
              <a:sym typeface="Proxima Nova"/>
            </a:endParaRPr>
          </a:p>
          <a:p>
            <a:pPr marL="12700" lvl="0" indent="0" algn="l" rtl="0">
              <a:lnSpc>
                <a:spcPct val="115000"/>
              </a:lnSpc>
              <a:spcBef>
                <a:spcPts val="0"/>
              </a:spcBef>
              <a:spcAft>
                <a:spcPts val="0"/>
              </a:spcAft>
              <a:buNone/>
            </a:pPr>
            <a:r>
              <a:rPr lang="en" sz="1100">
                <a:solidFill>
                  <a:srgbClr val="F8C346"/>
                </a:solidFill>
                <a:latin typeface="Proxima Nova"/>
                <a:ea typeface="Proxima Nova"/>
                <a:cs typeface="Proxima Nova"/>
                <a:sym typeface="Proxima Nova"/>
              </a:rPr>
              <a:t>●Data Management</a:t>
            </a:r>
            <a:endParaRPr sz="2000">
              <a:solidFill>
                <a:srgbClr val="F8C346"/>
              </a:solidFill>
              <a:latin typeface="Commissioner"/>
              <a:ea typeface="Commissioner"/>
              <a:cs typeface="Commissioner"/>
              <a:sym typeface="Commissioner"/>
            </a:endParaRPr>
          </a:p>
        </p:txBody>
      </p:sp>
      <p:pic>
        <p:nvPicPr>
          <p:cNvPr id="693" name="Google Shape;693;p60"/>
          <p:cNvPicPr preferRelativeResize="0"/>
          <p:nvPr/>
        </p:nvPicPr>
        <p:blipFill>
          <a:blip r:embed="rId3">
            <a:alphaModFix/>
          </a:blip>
          <a:stretch>
            <a:fillRect/>
          </a:stretch>
        </p:blipFill>
        <p:spPr>
          <a:xfrm>
            <a:off x="2701238" y="3070425"/>
            <a:ext cx="6069524" cy="785675"/>
          </a:xfrm>
          <a:prstGeom prst="rect">
            <a:avLst/>
          </a:prstGeom>
          <a:noFill/>
          <a:ln>
            <a:noFill/>
          </a:ln>
        </p:spPr>
      </p:pic>
      <p:sp>
        <p:nvSpPr>
          <p:cNvPr id="6" name="Text Placeholder 1">
            <a:extLst>
              <a:ext uri="{FF2B5EF4-FFF2-40B4-BE49-F238E27FC236}">
                <a16:creationId xmlns:a16="http://schemas.microsoft.com/office/drawing/2014/main" id="{CCED85A2-4F7C-4AC8-9880-0ADF42CAADDE}"/>
              </a:ext>
            </a:extLst>
          </p:cNvPr>
          <p:cNvSpPr txBox="1">
            <a:spLocks/>
          </p:cNvSpPr>
          <p:nvPr/>
        </p:nvSpPr>
        <p:spPr>
          <a:xfrm>
            <a:off x="-147918" y="1820008"/>
            <a:ext cx="2608729" cy="751742"/>
          </a:xfrm>
          <a:prstGeom prst="rect">
            <a:avLst/>
          </a:prstGeom>
          <a:noFill/>
          <a:ln>
            <a:noFill/>
          </a:ln>
        </p:spPr>
        <p:txBody>
          <a:bodyPr spcFirstLastPara="1" wrap="square" lIns="19050" tIns="19050" rIns="19050" bIns="1905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1700"/>
              <a:buFont typeface="Commissioner SemiBold"/>
              <a:buNone/>
              <a:defRPr sz="2300" b="0" i="0" u="none" strike="noStrike" cap="none">
                <a:solidFill>
                  <a:srgbClr val="FFFFFF"/>
                </a:solidFill>
                <a:latin typeface="Commissioner SemiBold"/>
                <a:ea typeface="Commissioner SemiBold"/>
                <a:cs typeface="Commissioner SemiBold"/>
                <a:sym typeface="Commissioner SemiBold"/>
              </a:defRPr>
            </a:lvl1pPr>
            <a:lvl2pPr marL="914400" marR="0" lvl="1" indent="-228600" algn="l" rtl="0">
              <a:lnSpc>
                <a:spcPct val="100000"/>
              </a:lnSpc>
              <a:spcBef>
                <a:spcPts val="0"/>
              </a:spcBef>
              <a:spcAft>
                <a:spcPts val="0"/>
              </a:spcAft>
              <a:buClr>
                <a:srgbClr val="F8C346"/>
              </a:buClr>
              <a:buSzPts val="900"/>
              <a:buFont typeface="Arial"/>
              <a:buNone/>
              <a:defRPr sz="900" b="0" i="1" u="none" strike="noStrike" cap="none">
                <a:solidFill>
                  <a:schemeClr val="lt1"/>
                </a:solidFill>
                <a:latin typeface="Commissioner"/>
                <a:ea typeface="Commissioner"/>
                <a:cs typeface="Commissioner"/>
                <a:sym typeface="Commissioner"/>
              </a:defRPr>
            </a:lvl2pPr>
            <a:lvl3pPr marL="1371600" marR="0" lvl="2"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3pPr>
            <a:lvl4pPr marL="1828800" marR="0" lvl="3"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4pPr>
            <a:lvl5pPr marL="2286000" marR="0" lvl="4"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5pPr>
            <a:lvl6pPr marL="2743200" marR="0" lvl="5"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6pPr>
            <a:lvl7pPr marL="3200400" marR="0" lvl="6"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7pPr>
            <a:lvl8pPr marL="3657600" marR="0" lvl="7"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8pPr>
            <a:lvl9pPr marL="4114800" marR="0" lvl="8"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9pPr>
          </a:lstStyle>
          <a:p>
            <a:r>
              <a:rPr lang="en-US" sz="2000" b="1" dirty="0"/>
              <a:t>Logical  Flow  (FIWARE  Node) </a:t>
            </a:r>
          </a:p>
          <a:p>
            <a:endParaRPr lang="el-G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61"/>
          <p:cNvSpPr txBox="1">
            <a:spLocks noGrp="1"/>
          </p:cNvSpPr>
          <p:nvPr>
            <p:ph type="body" idx="4294967295"/>
          </p:nvPr>
        </p:nvSpPr>
        <p:spPr>
          <a:xfrm>
            <a:off x="3290849" y="238025"/>
            <a:ext cx="4890300" cy="3525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8C346"/>
              </a:buClr>
              <a:buSzPts val="1200"/>
              <a:buFont typeface="Commissioner"/>
              <a:buNone/>
            </a:pPr>
            <a:r>
              <a:rPr lang="en" sz="2400" b="1">
                <a:solidFill>
                  <a:srgbClr val="F8C346"/>
                </a:solidFill>
                <a:latin typeface="Proxima Nova"/>
                <a:ea typeface="Proxima Nova"/>
                <a:cs typeface="Proxima Nova"/>
                <a:sym typeface="Proxima Nova"/>
              </a:rPr>
              <a:t>Data Input</a:t>
            </a:r>
            <a:endParaRPr sz="2400" i="0">
              <a:solidFill>
                <a:srgbClr val="F8C346"/>
              </a:solidFill>
            </a:endParaRPr>
          </a:p>
        </p:txBody>
      </p:sp>
      <p:cxnSp>
        <p:nvCxnSpPr>
          <p:cNvPr id="699" name="Google Shape;699;p61"/>
          <p:cNvCxnSpPr/>
          <p:nvPr/>
        </p:nvCxnSpPr>
        <p:spPr>
          <a:xfrm>
            <a:off x="4354500" y="687797"/>
            <a:ext cx="2763000" cy="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00" name="Google Shape;700;p61"/>
          <p:cNvPicPr preferRelativeResize="0"/>
          <p:nvPr/>
        </p:nvPicPr>
        <p:blipFill>
          <a:blip r:embed="rId3">
            <a:alphaModFix/>
          </a:blip>
          <a:stretch>
            <a:fillRect/>
          </a:stretch>
        </p:blipFill>
        <p:spPr>
          <a:xfrm>
            <a:off x="2538675" y="1904074"/>
            <a:ext cx="3305175" cy="3171350"/>
          </a:xfrm>
          <a:prstGeom prst="rect">
            <a:avLst/>
          </a:prstGeom>
          <a:noFill/>
          <a:ln>
            <a:noFill/>
          </a:ln>
        </p:spPr>
      </p:pic>
      <p:pic>
        <p:nvPicPr>
          <p:cNvPr id="701" name="Google Shape;701;p61"/>
          <p:cNvPicPr preferRelativeResize="0"/>
          <p:nvPr/>
        </p:nvPicPr>
        <p:blipFill>
          <a:blip r:embed="rId4">
            <a:alphaModFix/>
          </a:blip>
          <a:stretch>
            <a:fillRect/>
          </a:stretch>
        </p:blipFill>
        <p:spPr>
          <a:xfrm>
            <a:off x="6490825" y="1917336"/>
            <a:ext cx="2495550" cy="3144849"/>
          </a:xfrm>
          <a:prstGeom prst="rect">
            <a:avLst/>
          </a:prstGeom>
          <a:noFill/>
          <a:ln>
            <a:noFill/>
          </a:ln>
        </p:spPr>
      </p:pic>
      <p:sp>
        <p:nvSpPr>
          <p:cNvPr id="702" name="Google Shape;702;p61"/>
          <p:cNvSpPr txBox="1"/>
          <p:nvPr/>
        </p:nvSpPr>
        <p:spPr>
          <a:xfrm>
            <a:off x="4443900" y="1040488"/>
            <a:ext cx="2584200" cy="5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F8C346"/>
                </a:solidFill>
                <a:latin typeface="Commissioner"/>
                <a:ea typeface="Commissioner"/>
                <a:cs typeface="Commissioner"/>
                <a:sym typeface="Commissioner"/>
              </a:rPr>
              <a:t>Values for our hotels </a:t>
            </a:r>
            <a:endParaRPr sz="2000">
              <a:solidFill>
                <a:srgbClr val="F8C346"/>
              </a:solidFill>
              <a:latin typeface="Commissioner"/>
              <a:ea typeface="Commissioner"/>
              <a:cs typeface="Commissioner"/>
              <a:sym typeface="Commissioner"/>
            </a:endParaRPr>
          </a:p>
        </p:txBody>
      </p:sp>
      <p:sp>
        <p:nvSpPr>
          <p:cNvPr id="7" name="Text Placeholder 1">
            <a:extLst>
              <a:ext uri="{FF2B5EF4-FFF2-40B4-BE49-F238E27FC236}">
                <a16:creationId xmlns:a16="http://schemas.microsoft.com/office/drawing/2014/main" id="{CFDF9212-B4AC-4C1C-A3A0-0D44D31E5181}"/>
              </a:ext>
            </a:extLst>
          </p:cNvPr>
          <p:cNvSpPr txBox="1">
            <a:spLocks/>
          </p:cNvSpPr>
          <p:nvPr/>
        </p:nvSpPr>
        <p:spPr>
          <a:xfrm>
            <a:off x="-147918" y="1820008"/>
            <a:ext cx="2608729" cy="751742"/>
          </a:xfrm>
          <a:prstGeom prst="rect">
            <a:avLst/>
          </a:prstGeom>
          <a:noFill/>
          <a:ln>
            <a:noFill/>
          </a:ln>
        </p:spPr>
        <p:txBody>
          <a:bodyPr spcFirstLastPara="1" wrap="square" lIns="19050" tIns="19050" rIns="19050" bIns="1905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1700"/>
              <a:buFont typeface="Commissioner SemiBold"/>
              <a:buNone/>
              <a:defRPr sz="2300" b="0" i="0" u="none" strike="noStrike" cap="none">
                <a:solidFill>
                  <a:srgbClr val="FFFFFF"/>
                </a:solidFill>
                <a:latin typeface="Commissioner SemiBold"/>
                <a:ea typeface="Commissioner SemiBold"/>
                <a:cs typeface="Commissioner SemiBold"/>
                <a:sym typeface="Commissioner SemiBold"/>
              </a:defRPr>
            </a:lvl1pPr>
            <a:lvl2pPr marL="914400" marR="0" lvl="1" indent="-228600" algn="l" rtl="0">
              <a:lnSpc>
                <a:spcPct val="100000"/>
              </a:lnSpc>
              <a:spcBef>
                <a:spcPts val="0"/>
              </a:spcBef>
              <a:spcAft>
                <a:spcPts val="0"/>
              </a:spcAft>
              <a:buClr>
                <a:srgbClr val="F8C346"/>
              </a:buClr>
              <a:buSzPts val="900"/>
              <a:buFont typeface="Arial"/>
              <a:buNone/>
              <a:defRPr sz="900" b="0" i="1" u="none" strike="noStrike" cap="none">
                <a:solidFill>
                  <a:schemeClr val="lt1"/>
                </a:solidFill>
                <a:latin typeface="Commissioner"/>
                <a:ea typeface="Commissioner"/>
                <a:cs typeface="Commissioner"/>
                <a:sym typeface="Commissioner"/>
              </a:defRPr>
            </a:lvl2pPr>
            <a:lvl3pPr marL="1371600" marR="0" lvl="2"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3pPr>
            <a:lvl4pPr marL="1828800" marR="0" lvl="3"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4pPr>
            <a:lvl5pPr marL="2286000" marR="0" lvl="4"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5pPr>
            <a:lvl6pPr marL="2743200" marR="0" lvl="5"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6pPr>
            <a:lvl7pPr marL="3200400" marR="0" lvl="6"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7pPr>
            <a:lvl8pPr marL="3657600" marR="0" lvl="7"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8pPr>
            <a:lvl9pPr marL="4114800" marR="0" lvl="8"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9pPr>
          </a:lstStyle>
          <a:p>
            <a:r>
              <a:rPr lang="en-US" sz="2000" b="1" dirty="0"/>
              <a:t>JSON Payload</a:t>
            </a:r>
          </a:p>
          <a:p>
            <a:endParaRPr lang="el-G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62"/>
          <p:cNvSpPr txBox="1">
            <a:spLocks noGrp="1"/>
          </p:cNvSpPr>
          <p:nvPr>
            <p:ph type="body" idx="4294967295"/>
          </p:nvPr>
        </p:nvSpPr>
        <p:spPr>
          <a:xfrm>
            <a:off x="3290849" y="238025"/>
            <a:ext cx="4890300" cy="352500"/>
          </a:xfrm>
          <a:prstGeom prst="rect">
            <a:avLst/>
          </a:prstGeom>
          <a:noFill/>
          <a:ln>
            <a:noFill/>
          </a:ln>
        </p:spPr>
        <p:txBody>
          <a:bodyPr spcFirstLastPara="1" wrap="square" lIns="19050" tIns="19050" rIns="19050" bIns="19050" anchor="ctr" anchorCtr="0">
            <a:noAutofit/>
          </a:bodyPr>
          <a:lstStyle/>
          <a:p>
            <a:pPr marL="0" lvl="0" indent="0" algn="ctr" rtl="0">
              <a:spcBef>
                <a:spcPts val="0"/>
              </a:spcBef>
              <a:spcAft>
                <a:spcPts val="0"/>
              </a:spcAft>
              <a:buClr>
                <a:srgbClr val="F8C346"/>
              </a:buClr>
              <a:buSzPts val="1200"/>
              <a:buFont typeface="Commissioner"/>
              <a:buNone/>
            </a:pPr>
            <a:r>
              <a:rPr lang="en" sz="2400" b="1">
                <a:solidFill>
                  <a:srgbClr val="F8C346"/>
                </a:solidFill>
                <a:latin typeface="Proxima Nova"/>
                <a:ea typeface="Proxima Nova"/>
                <a:cs typeface="Proxima Nova"/>
                <a:sym typeface="Proxima Nova"/>
              </a:rPr>
              <a:t>Data Input</a:t>
            </a:r>
            <a:endParaRPr sz="2400" b="1">
              <a:solidFill>
                <a:srgbClr val="F8C346"/>
              </a:solidFill>
              <a:latin typeface="Proxima Nova"/>
              <a:ea typeface="Proxima Nova"/>
              <a:cs typeface="Proxima Nova"/>
              <a:sym typeface="Proxima Nova"/>
            </a:endParaRPr>
          </a:p>
        </p:txBody>
      </p:sp>
      <p:cxnSp>
        <p:nvCxnSpPr>
          <p:cNvPr id="708" name="Google Shape;708;p62"/>
          <p:cNvCxnSpPr/>
          <p:nvPr/>
        </p:nvCxnSpPr>
        <p:spPr>
          <a:xfrm>
            <a:off x="4354500" y="687797"/>
            <a:ext cx="2763000" cy="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09" name="Google Shape;709;p62"/>
          <p:cNvPicPr preferRelativeResize="0"/>
          <p:nvPr/>
        </p:nvPicPr>
        <p:blipFill>
          <a:blip r:embed="rId3">
            <a:alphaModFix/>
          </a:blip>
          <a:stretch>
            <a:fillRect/>
          </a:stretch>
        </p:blipFill>
        <p:spPr>
          <a:xfrm>
            <a:off x="2561665" y="2198593"/>
            <a:ext cx="2938182" cy="2763371"/>
          </a:xfrm>
          <a:prstGeom prst="rect">
            <a:avLst/>
          </a:prstGeom>
          <a:noFill/>
          <a:ln>
            <a:noFill/>
          </a:ln>
        </p:spPr>
      </p:pic>
      <p:pic>
        <p:nvPicPr>
          <p:cNvPr id="710" name="Google Shape;710;p62"/>
          <p:cNvPicPr preferRelativeResize="0"/>
          <p:nvPr/>
        </p:nvPicPr>
        <p:blipFill>
          <a:blip r:embed="rId4">
            <a:alphaModFix/>
          </a:blip>
          <a:stretch>
            <a:fillRect/>
          </a:stretch>
        </p:blipFill>
        <p:spPr>
          <a:xfrm>
            <a:off x="5811913" y="2305604"/>
            <a:ext cx="3231234" cy="2136639"/>
          </a:xfrm>
          <a:prstGeom prst="rect">
            <a:avLst/>
          </a:prstGeom>
          <a:noFill/>
          <a:ln>
            <a:noFill/>
          </a:ln>
        </p:spPr>
      </p:pic>
      <p:sp>
        <p:nvSpPr>
          <p:cNvPr id="711" name="Google Shape;711;p62"/>
          <p:cNvSpPr txBox="1"/>
          <p:nvPr/>
        </p:nvSpPr>
        <p:spPr>
          <a:xfrm>
            <a:off x="4463550" y="1171325"/>
            <a:ext cx="3717600" cy="1162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8C346"/>
              </a:buClr>
              <a:buSzPts val="1400"/>
              <a:buFont typeface="Commissioner"/>
              <a:buChar char="●"/>
            </a:pPr>
            <a:r>
              <a:rPr lang="en">
                <a:solidFill>
                  <a:srgbClr val="F8C346"/>
                </a:solidFill>
                <a:latin typeface="Commissioner"/>
                <a:ea typeface="Commissioner"/>
                <a:cs typeface="Commissioner"/>
                <a:sym typeface="Commissioner"/>
              </a:rPr>
              <a:t>Information for the hotel suites</a:t>
            </a:r>
            <a:endParaRPr>
              <a:solidFill>
                <a:srgbClr val="F8C346"/>
              </a:solidFill>
              <a:latin typeface="Commissioner"/>
              <a:ea typeface="Commissioner"/>
              <a:cs typeface="Commissioner"/>
              <a:sym typeface="Commissioner"/>
            </a:endParaRPr>
          </a:p>
          <a:p>
            <a:pPr marL="0" lvl="0" indent="0" algn="l" rtl="0">
              <a:spcBef>
                <a:spcPts val="0"/>
              </a:spcBef>
              <a:spcAft>
                <a:spcPts val="0"/>
              </a:spcAft>
              <a:buNone/>
            </a:pPr>
            <a:endParaRPr>
              <a:solidFill>
                <a:srgbClr val="F8C346"/>
              </a:solidFill>
              <a:latin typeface="Commissioner"/>
              <a:ea typeface="Commissioner"/>
              <a:cs typeface="Commissioner"/>
              <a:sym typeface="Commissioner"/>
            </a:endParaRPr>
          </a:p>
          <a:p>
            <a:pPr marL="457200" lvl="0" indent="-317500" algn="l" rtl="0">
              <a:spcBef>
                <a:spcPts val="0"/>
              </a:spcBef>
              <a:spcAft>
                <a:spcPts val="0"/>
              </a:spcAft>
              <a:buClr>
                <a:srgbClr val="F8C346"/>
              </a:buClr>
              <a:buSzPts val="1400"/>
              <a:buFont typeface="Commissioner"/>
              <a:buChar char="●"/>
            </a:pPr>
            <a:r>
              <a:rPr lang="en">
                <a:solidFill>
                  <a:srgbClr val="F8C346"/>
                </a:solidFill>
                <a:latin typeface="Commissioner"/>
                <a:ea typeface="Commissioner"/>
                <a:cs typeface="Commissioner"/>
                <a:sym typeface="Commissioner"/>
              </a:rPr>
              <a:t>At the bottom we store the cost and KWh values for the total</a:t>
            </a:r>
            <a:endParaRPr>
              <a:solidFill>
                <a:srgbClr val="F8C346"/>
              </a:solidFill>
              <a:latin typeface="Commissioner"/>
              <a:ea typeface="Commissioner"/>
              <a:cs typeface="Commissioner"/>
              <a:sym typeface="Commissioner"/>
            </a:endParaRPr>
          </a:p>
        </p:txBody>
      </p:sp>
      <p:sp>
        <p:nvSpPr>
          <p:cNvPr id="7" name="Text Placeholder 1">
            <a:extLst>
              <a:ext uri="{FF2B5EF4-FFF2-40B4-BE49-F238E27FC236}">
                <a16:creationId xmlns:a16="http://schemas.microsoft.com/office/drawing/2014/main" id="{C82A0062-B9C8-4A53-B399-DFDDB00ABF78}"/>
              </a:ext>
            </a:extLst>
          </p:cNvPr>
          <p:cNvSpPr txBox="1">
            <a:spLocks/>
          </p:cNvSpPr>
          <p:nvPr/>
        </p:nvSpPr>
        <p:spPr>
          <a:xfrm>
            <a:off x="-147918" y="1820008"/>
            <a:ext cx="2608729" cy="751742"/>
          </a:xfrm>
          <a:prstGeom prst="rect">
            <a:avLst/>
          </a:prstGeom>
          <a:noFill/>
          <a:ln>
            <a:noFill/>
          </a:ln>
        </p:spPr>
        <p:txBody>
          <a:bodyPr spcFirstLastPara="1" wrap="square" lIns="19050" tIns="19050" rIns="19050" bIns="1905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1700"/>
              <a:buFont typeface="Commissioner SemiBold"/>
              <a:buNone/>
              <a:defRPr sz="2300" b="0" i="0" u="none" strike="noStrike" cap="none">
                <a:solidFill>
                  <a:srgbClr val="FFFFFF"/>
                </a:solidFill>
                <a:latin typeface="Commissioner SemiBold"/>
                <a:ea typeface="Commissioner SemiBold"/>
                <a:cs typeface="Commissioner SemiBold"/>
                <a:sym typeface="Commissioner SemiBold"/>
              </a:defRPr>
            </a:lvl1pPr>
            <a:lvl2pPr marL="914400" marR="0" lvl="1" indent="-228600" algn="l" rtl="0">
              <a:lnSpc>
                <a:spcPct val="100000"/>
              </a:lnSpc>
              <a:spcBef>
                <a:spcPts val="0"/>
              </a:spcBef>
              <a:spcAft>
                <a:spcPts val="0"/>
              </a:spcAft>
              <a:buClr>
                <a:srgbClr val="F8C346"/>
              </a:buClr>
              <a:buSzPts val="900"/>
              <a:buFont typeface="Arial"/>
              <a:buNone/>
              <a:defRPr sz="900" b="0" i="1" u="none" strike="noStrike" cap="none">
                <a:solidFill>
                  <a:schemeClr val="lt1"/>
                </a:solidFill>
                <a:latin typeface="Commissioner"/>
                <a:ea typeface="Commissioner"/>
                <a:cs typeface="Commissioner"/>
                <a:sym typeface="Commissioner"/>
              </a:defRPr>
            </a:lvl2pPr>
            <a:lvl3pPr marL="1371600" marR="0" lvl="2"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3pPr>
            <a:lvl4pPr marL="1828800" marR="0" lvl="3"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4pPr>
            <a:lvl5pPr marL="2286000" marR="0" lvl="4"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5pPr>
            <a:lvl6pPr marL="2743200" marR="0" lvl="5"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6pPr>
            <a:lvl7pPr marL="3200400" marR="0" lvl="6"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7pPr>
            <a:lvl8pPr marL="3657600" marR="0" lvl="7"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8pPr>
            <a:lvl9pPr marL="4114800" marR="0" lvl="8"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9pPr>
          </a:lstStyle>
          <a:p>
            <a:r>
              <a:rPr lang="en-US" sz="2000" b="1" dirty="0"/>
              <a:t>JSON Payload –Hotel Suites</a:t>
            </a:r>
          </a:p>
          <a:p>
            <a:endParaRPr lang="el-G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63"/>
          <p:cNvSpPr txBox="1">
            <a:spLocks noGrp="1"/>
          </p:cNvSpPr>
          <p:nvPr>
            <p:ph type="body" idx="4294967295"/>
          </p:nvPr>
        </p:nvSpPr>
        <p:spPr>
          <a:xfrm>
            <a:off x="3290849" y="238025"/>
            <a:ext cx="4890300" cy="352500"/>
          </a:xfrm>
          <a:prstGeom prst="rect">
            <a:avLst/>
          </a:prstGeom>
          <a:noFill/>
          <a:ln>
            <a:noFill/>
          </a:ln>
        </p:spPr>
        <p:txBody>
          <a:bodyPr spcFirstLastPara="1" wrap="square" lIns="19050" tIns="19050" rIns="19050" bIns="19050" anchor="ctr" anchorCtr="0">
            <a:noAutofit/>
          </a:bodyPr>
          <a:lstStyle/>
          <a:p>
            <a:pPr marL="0" lvl="0" indent="0" algn="ctr" rtl="0">
              <a:spcBef>
                <a:spcPts val="0"/>
              </a:spcBef>
              <a:spcAft>
                <a:spcPts val="0"/>
              </a:spcAft>
              <a:buClr>
                <a:srgbClr val="F8C346"/>
              </a:buClr>
              <a:buSzPts val="1200"/>
              <a:buFont typeface="Commissioner"/>
              <a:buNone/>
            </a:pPr>
            <a:r>
              <a:rPr lang="en" sz="2400" b="1" dirty="0">
                <a:solidFill>
                  <a:srgbClr val="F8C346"/>
                </a:solidFill>
                <a:latin typeface="Proxima Nova"/>
                <a:ea typeface="Proxima Nova"/>
                <a:cs typeface="Proxima Nova"/>
                <a:sym typeface="Proxima Nova"/>
              </a:rPr>
              <a:t>Data Manipulation </a:t>
            </a:r>
            <a:endParaRPr sz="2400" b="1" dirty="0">
              <a:solidFill>
                <a:srgbClr val="F8C346"/>
              </a:solidFill>
              <a:latin typeface="Proxima Nova"/>
              <a:ea typeface="Proxima Nova"/>
              <a:cs typeface="Proxima Nova"/>
              <a:sym typeface="Proxima Nova"/>
            </a:endParaRPr>
          </a:p>
        </p:txBody>
      </p:sp>
      <p:cxnSp>
        <p:nvCxnSpPr>
          <p:cNvPr id="717" name="Google Shape;717;p63"/>
          <p:cNvCxnSpPr/>
          <p:nvPr/>
        </p:nvCxnSpPr>
        <p:spPr>
          <a:xfrm>
            <a:off x="4354500" y="687797"/>
            <a:ext cx="2763000" cy="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18" name="Google Shape;718;p63"/>
          <p:cNvPicPr preferRelativeResize="0"/>
          <p:nvPr/>
        </p:nvPicPr>
        <p:blipFill>
          <a:blip r:embed="rId3">
            <a:alphaModFix/>
          </a:blip>
          <a:stretch>
            <a:fillRect/>
          </a:stretch>
        </p:blipFill>
        <p:spPr>
          <a:xfrm>
            <a:off x="2501153" y="1928825"/>
            <a:ext cx="3046056" cy="2976425"/>
          </a:xfrm>
          <a:prstGeom prst="rect">
            <a:avLst/>
          </a:prstGeom>
          <a:noFill/>
          <a:ln>
            <a:noFill/>
          </a:ln>
        </p:spPr>
      </p:pic>
      <p:pic>
        <p:nvPicPr>
          <p:cNvPr id="719" name="Google Shape;719;p63"/>
          <p:cNvPicPr preferRelativeResize="0"/>
          <p:nvPr/>
        </p:nvPicPr>
        <p:blipFill>
          <a:blip r:embed="rId4">
            <a:alphaModFix/>
          </a:blip>
          <a:stretch>
            <a:fillRect/>
          </a:stretch>
        </p:blipFill>
        <p:spPr>
          <a:xfrm>
            <a:off x="5957125" y="1928825"/>
            <a:ext cx="2825375" cy="2976425"/>
          </a:xfrm>
          <a:prstGeom prst="rect">
            <a:avLst/>
          </a:prstGeom>
          <a:noFill/>
          <a:ln>
            <a:noFill/>
          </a:ln>
        </p:spPr>
      </p:pic>
      <p:sp>
        <p:nvSpPr>
          <p:cNvPr id="720" name="Google Shape;720;p63"/>
          <p:cNvSpPr txBox="1"/>
          <p:nvPr/>
        </p:nvSpPr>
        <p:spPr>
          <a:xfrm>
            <a:off x="3482850" y="785075"/>
            <a:ext cx="4698300" cy="102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8C346"/>
                </a:solidFill>
                <a:latin typeface="Commissioner"/>
                <a:ea typeface="Commissioner"/>
                <a:cs typeface="Commissioner"/>
                <a:sym typeface="Commissioner"/>
              </a:rPr>
              <a:t>From the two suites we get the values store them as variables from that we calculate: </a:t>
            </a:r>
            <a:endParaRPr sz="1100">
              <a:solidFill>
                <a:srgbClr val="F8C346"/>
              </a:solidFill>
              <a:latin typeface="Commissioner"/>
              <a:ea typeface="Commissioner"/>
              <a:cs typeface="Commissioner"/>
              <a:sym typeface="Commissioner"/>
            </a:endParaRPr>
          </a:p>
          <a:p>
            <a:pPr marL="457200" lvl="0" indent="-298450" algn="l" rtl="0">
              <a:spcBef>
                <a:spcPts val="0"/>
              </a:spcBef>
              <a:spcAft>
                <a:spcPts val="0"/>
              </a:spcAft>
              <a:buClr>
                <a:srgbClr val="F8C346"/>
              </a:buClr>
              <a:buSzPts val="1100"/>
              <a:buFont typeface="Commissioner"/>
              <a:buChar char="●"/>
            </a:pPr>
            <a:r>
              <a:rPr lang="en" sz="1100">
                <a:solidFill>
                  <a:srgbClr val="F8C346"/>
                </a:solidFill>
                <a:latin typeface="Commissioner"/>
                <a:ea typeface="Commissioner"/>
                <a:cs typeface="Commissioner"/>
                <a:sym typeface="Commissioner"/>
              </a:rPr>
              <a:t>The total KWh used on that day </a:t>
            </a:r>
            <a:endParaRPr sz="1100">
              <a:solidFill>
                <a:srgbClr val="F8C346"/>
              </a:solidFill>
              <a:latin typeface="Commissioner"/>
              <a:ea typeface="Commissioner"/>
              <a:cs typeface="Commissioner"/>
              <a:sym typeface="Commissioner"/>
            </a:endParaRPr>
          </a:p>
          <a:p>
            <a:pPr marL="457200" lvl="0" indent="-298450" algn="l" rtl="0">
              <a:spcBef>
                <a:spcPts val="0"/>
              </a:spcBef>
              <a:spcAft>
                <a:spcPts val="0"/>
              </a:spcAft>
              <a:buClr>
                <a:srgbClr val="F8C346"/>
              </a:buClr>
              <a:buSzPts val="1100"/>
              <a:buFont typeface="Commissioner"/>
              <a:buChar char="●"/>
            </a:pPr>
            <a:r>
              <a:rPr lang="en" sz="1100">
                <a:solidFill>
                  <a:srgbClr val="F8C346"/>
                </a:solidFill>
                <a:latin typeface="Commissioner"/>
                <a:ea typeface="Commissioner"/>
                <a:cs typeface="Commissioner"/>
                <a:sym typeface="Commissioner"/>
              </a:rPr>
              <a:t>How much they cost (the price of 1 KWh was hard coded)</a:t>
            </a:r>
            <a:endParaRPr sz="1100">
              <a:solidFill>
                <a:srgbClr val="F8C346"/>
              </a:solidFill>
              <a:latin typeface="Commissioner"/>
              <a:ea typeface="Commissioner"/>
              <a:cs typeface="Commissioner"/>
              <a:sym typeface="Commissioner"/>
            </a:endParaRPr>
          </a:p>
          <a:p>
            <a:pPr marL="457200" lvl="0" indent="-298450" algn="l" rtl="0">
              <a:spcBef>
                <a:spcPts val="0"/>
              </a:spcBef>
              <a:spcAft>
                <a:spcPts val="0"/>
              </a:spcAft>
              <a:buClr>
                <a:srgbClr val="F8C346"/>
              </a:buClr>
              <a:buSzPts val="1100"/>
              <a:buFont typeface="Commissioner"/>
              <a:buChar char="●"/>
            </a:pPr>
            <a:r>
              <a:rPr lang="en" sz="1100">
                <a:solidFill>
                  <a:srgbClr val="F8C346"/>
                </a:solidFill>
                <a:latin typeface="Commissioner"/>
                <a:ea typeface="Commissioner"/>
                <a:cs typeface="Commissioner"/>
                <a:sym typeface="Commissioner"/>
              </a:rPr>
              <a:t>The total cost of the two suites for that day</a:t>
            </a:r>
            <a:endParaRPr sz="1100">
              <a:solidFill>
                <a:srgbClr val="F8C346"/>
              </a:solidFill>
              <a:latin typeface="Commissioner"/>
              <a:ea typeface="Commissioner"/>
              <a:cs typeface="Commissioner"/>
              <a:sym typeface="Commissioner"/>
            </a:endParaRPr>
          </a:p>
        </p:txBody>
      </p:sp>
      <p:sp>
        <p:nvSpPr>
          <p:cNvPr id="7" name="Text Placeholder 1">
            <a:extLst>
              <a:ext uri="{FF2B5EF4-FFF2-40B4-BE49-F238E27FC236}">
                <a16:creationId xmlns:a16="http://schemas.microsoft.com/office/drawing/2014/main" id="{35E74D83-3952-4F03-861F-C22CB438F8F1}"/>
              </a:ext>
            </a:extLst>
          </p:cNvPr>
          <p:cNvSpPr txBox="1">
            <a:spLocks/>
          </p:cNvSpPr>
          <p:nvPr/>
        </p:nvSpPr>
        <p:spPr>
          <a:xfrm>
            <a:off x="-147918" y="1820008"/>
            <a:ext cx="2608729" cy="751742"/>
          </a:xfrm>
          <a:prstGeom prst="rect">
            <a:avLst/>
          </a:prstGeom>
          <a:noFill/>
          <a:ln>
            <a:noFill/>
          </a:ln>
        </p:spPr>
        <p:txBody>
          <a:bodyPr spcFirstLastPara="1" wrap="square" lIns="19050" tIns="19050" rIns="19050" bIns="1905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1700"/>
              <a:buFont typeface="Commissioner SemiBold"/>
              <a:buNone/>
              <a:defRPr sz="2300" b="0" i="0" u="none" strike="noStrike" cap="none">
                <a:solidFill>
                  <a:srgbClr val="FFFFFF"/>
                </a:solidFill>
                <a:latin typeface="Commissioner SemiBold"/>
                <a:ea typeface="Commissioner SemiBold"/>
                <a:cs typeface="Commissioner SemiBold"/>
                <a:sym typeface="Commissioner SemiBold"/>
              </a:defRPr>
            </a:lvl1pPr>
            <a:lvl2pPr marL="914400" marR="0" lvl="1" indent="-228600" algn="l" rtl="0">
              <a:lnSpc>
                <a:spcPct val="100000"/>
              </a:lnSpc>
              <a:spcBef>
                <a:spcPts val="0"/>
              </a:spcBef>
              <a:spcAft>
                <a:spcPts val="0"/>
              </a:spcAft>
              <a:buClr>
                <a:srgbClr val="F8C346"/>
              </a:buClr>
              <a:buSzPts val="900"/>
              <a:buFont typeface="Arial"/>
              <a:buNone/>
              <a:defRPr sz="900" b="0" i="1" u="none" strike="noStrike" cap="none">
                <a:solidFill>
                  <a:schemeClr val="lt1"/>
                </a:solidFill>
                <a:latin typeface="Commissioner"/>
                <a:ea typeface="Commissioner"/>
                <a:cs typeface="Commissioner"/>
                <a:sym typeface="Commissioner"/>
              </a:defRPr>
            </a:lvl2pPr>
            <a:lvl3pPr marL="1371600" marR="0" lvl="2"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3pPr>
            <a:lvl4pPr marL="1828800" marR="0" lvl="3"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4pPr>
            <a:lvl5pPr marL="2286000" marR="0" lvl="4"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5pPr>
            <a:lvl6pPr marL="2743200" marR="0" lvl="5"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6pPr>
            <a:lvl7pPr marL="3200400" marR="0" lvl="6"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7pPr>
            <a:lvl8pPr marL="3657600" marR="0" lvl="7"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8pPr>
            <a:lvl9pPr marL="4114800" marR="0" lvl="8"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9pPr>
          </a:lstStyle>
          <a:p>
            <a:r>
              <a:rPr lang="en-US" sz="2000" b="1" dirty="0"/>
              <a:t>Data Manipulation </a:t>
            </a:r>
          </a:p>
          <a:p>
            <a:endParaRPr lang="el-G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6"/>
          <p:cNvSpPr txBox="1">
            <a:spLocks noGrp="1"/>
          </p:cNvSpPr>
          <p:nvPr>
            <p:ph type="sldNum" idx="12"/>
          </p:nvPr>
        </p:nvSpPr>
        <p:spPr>
          <a:xfrm>
            <a:off x="8869565" y="4810724"/>
            <a:ext cx="168900" cy="161700"/>
          </a:xfrm>
          <a:prstGeom prst="rect">
            <a:avLst/>
          </a:prstGeom>
          <a:noFill/>
          <a:ln>
            <a:noFill/>
          </a:ln>
        </p:spPr>
        <p:txBody>
          <a:bodyPr spcFirstLastPara="1" wrap="square" lIns="19050" tIns="19050" rIns="19050" bIns="19050" anchor="t" anchorCtr="0">
            <a:spAutoFit/>
          </a:bodyPr>
          <a:lstStyle/>
          <a:p>
            <a:pPr marL="0" lvl="0" indent="0" algn="ctr" rtl="0">
              <a:lnSpc>
                <a:spcPct val="100000"/>
              </a:lnSpc>
              <a:spcBef>
                <a:spcPts val="0"/>
              </a:spcBef>
              <a:spcAft>
                <a:spcPts val="0"/>
              </a:spcAft>
              <a:buClr>
                <a:schemeClr val="lt1"/>
              </a:buClr>
              <a:buSzPts val="800"/>
              <a:buFont typeface="Commissioner"/>
              <a:buNone/>
            </a:pPr>
            <a:fld id="{00000000-1234-1234-1234-123412341234}" type="slidenum">
              <a:rPr lang="en"/>
              <a:t>2</a:t>
            </a:fld>
            <a:endParaRPr/>
          </a:p>
        </p:txBody>
      </p:sp>
      <p:sp>
        <p:nvSpPr>
          <p:cNvPr id="563" name="Google Shape;563;p46"/>
          <p:cNvSpPr txBox="1">
            <a:spLocks noGrp="1"/>
          </p:cNvSpPr>
          <p:nvPr>
            <p:ph type="body" idx="2"/>
          </p:nvPr>
        </p:nvSpPr>
        <p:spPr>
          <a:xfrm>
            <a:off x="2948545" y="1328316"/>
            <a:ext cx="5985000" cy="2319300"/>
          </a:xfrm>
          <a:prstGeom prst="rect">
            <a:avLst/>
          </a:prstGeom>
          <a:noFill/>
          <a:ln>
            <a:noFill/>
          </a:ln>
        </p:spPr>
        <p:txBody>
          <a:bodyPr spcFirstLastPara="1" wrap="square" lIns="19050" tIns="19050" rIns="19050" bIns="19050" anchor="t" anchorCtr="0">
            <a:noAutofit/>
          </a:bodyPr>
          <a:lstStyle/>
          <a:p>
            <a:pPr marL="457200" lvl="0" indent="-311150" algn="l" rtl="0">
              <a:lnSpc>
                <a:spcPct val="115000"/>
              </a:lnSpc>
              <a:spcBef>
                <a:spcPts val="0"/>
              </a:spcBef>
              <a:spcAft>
                <a:spcPts val="0"/>
              </a:spcAft>
              <a:buClr>
                <a:srgbClr val="F8C346"/>
              </a:buClr>
              <a:buSzPts val="1300"/>
              <a:buFont typeface="Commissioner"/>
              <a:buChar char="●"/>
            </a:pPr>
            <a:r>
              <a:rPr lang="en" sz="1300">
                <a:solidFill>
                  <a:srgbClr val="F8C346"/>
                </a:solidFill>
              </a:rPr>
              <a:t>Introduction &amp; User Story</a:t>
            </a:r>
            <a:endParaRPr sz="1300">
              <a:solidFill>
                <a:srgbClr val="F8C346"/>
              </a:solidFill>
            </a:endParaRPr>
          </a:p>
          <a:p>
            <a:pPr marL="457200" lvl="0" indent="-311150" algn="l" rtl="0">
              <a:lnSpc>
                <a:spcPct val="115000"/>
              </a:lnSpc>
              <a:spcBef>
                <a:spcPts val="0"/>
              </a:spcBef>
              <a:spcAft>
                <a:spcPts val="0"/>
              </a:spcAft>
              <a:buClr>
                <a:srgbClr val="F8C346"/>
              </a:buClr>
              <a:buSzPts val="1300"/>
              <a:buFont typeface="Commissioner"/>
              <a:buChar char="●"/>
            </a:pPr>
            <a:r>
              <a:rPr lang="en" sz="1300">
                <a:solidFill>
                  <a:srgbClr val="F8C346"/>
                </a:solidFill>
              </a:rPr>
              <a:t>Analysis &amp; Objectives</a:t>
            </a:r>
            <a:endParaRPr sz="1300">
              <a:solidFill>
                <a:srgbClr val="F8C346"/>
              </a:solidFill>
            </a:endParaRPr>
          </a:p>
          <a:p>
            <a:pPr marL="457200" lvl="0" indent="-311150" algn="l" rtl="0">
              <a:lnSpc>
                <a:spcPct val="115000"/>
              </a:lnSpc>
              <a:spcBef>
                <a:spcPts val="0"/>
              </a:spcBef>
              <a:spcAft>
                <a:spcPts val="0"/>
              </a:spcAft>
              <a:buClr>
                <a:srgbClr val="F8C346"/>
              </a:buClr>
              <a:buSzPts val="1300"/>
              <a:buFont typeface="Commissioner"/>
              <a:buChar char="●"/>
            </a:pPr>
            <a:r>
              <a:rPr lang="en" sz="1300">
                <a:solidFill>
                  <a:srgbClr val="F8C346"/>
                </a:solidFill>
              </a:rPr>
              <a:t>Design &amp; Entity-Relationship Diagram (EDR)</a:t>
            </a:r>
            <a:endParaRPr sz="1300">
              <a:solidFill>
                <a:srgbClr val="F8C346"/>
              </a:solidFill>
            </a:endParaRPr>
          </a:p>
          <a:p>
            <a:pPr marL="457200" lvl="0" indent="-311150" algn="l" rtl="0">
              <a:lnSpc>
                <a:spcPct val="115000"/>
              </a:lnSpc>
              <a:spcBef>
                <a:spcPts val="0"/>
              </a:spcBef>
              <a:spcAft>
                <a:spcPts val="0"/>
              </a:spcAft>
              <a:buClr>
                <a:srgbClr val="F8C346"/>
              </a:buClr>
              <a:buSzPts val="1300"/>
              <a:buFont typeface="Commissioner"/>
              <a:buChar char="●"/>
            </a:pPr>
            <a:r>
              <a:rPr lang="en" sz="1300">
                <a:solidFill>
                  <a:srgbClr val="F8C346"/>
                </a:solidFill>
              </a:rPr>
              <a:t>Development Tools</a:t>
            </a:r>
            <a:endParaRPr sz="1300">
              <a:solidFill>
                <a:srgbClr val="F8C346"/>
              </a:solidFill>
            </a:endParaRPr>
          </a:p>
          <a:p>
            <a:pPr marL="457200" lvl="0" indent="-311150" algn="l" rtl="0">
              <a:lnSpc>
                <a:spcPct val="115000"/>
              </a:lnSpc>
              <a:spcBef>
                <a:spcPts val="0"/>
              </a:spcBef>
              <a:spcAft>
                <a:spcPts val="0"/>
              </a:spcAft>
              <a:buClr>
                <a:srgbClr val="F8C346"/>
              </a:buClr>
              <a:buSzPts val="1300"/>
              <a:buFont typeface="Commissioner"/>
              <a:buChar char="●"/>
            </a:pPr>
            <a:r>
              <a:rPr lang="en" sz="1300">
                <a:solidFill>
                  <a:srgbClr val="F8C346"/>
                </a:solidFill>
              </a:rPr>
              <a:t>User Interface - Dashboard</a:t>
            </a:r>
            <a:endParaRPr sz="1300">
              <a:solidFill>
                <a:srgbClr val="F8C346"/>
              </a:solidFill>
            </a:endParaRPr>
          </a:p>
          <a:p>
            <a:pPr marL="457200" lvl="0" indent="-311150" algn="l" rtl="0">
              <a:lnSpc>
                <a:spcPct val="115000"/>
              </a:lnSpc>
              <a:spcBef>
                <a:spcPts val="0"/>
              </a:spcBef>
              <a:spcAft>
                <a:spcPts val="0"/>
              </a:spcAft>
              <a:buClr>
                <a:srgbClr val="F8C346"/>
              </a:buClr>
              <a:buSzPts val="1300"/>
              <a:buFont typeface="Nunito"/>
              <a:buChar char="●"/>
            </a:pPr>
            <a:r>
              <a:rPr lang="en" sz="1300">
                <a:solidFill>
                  <a:srgbClr val="F8C346"/>
                </a:solidFill>
              </a:rPr>
              <a:t>Results</a:t>
            </a:r>
            <a:endParaRPr sz="1300">
              <a:solidFill>
                <a:srgbClr val="F8C346"/>
              </a:solidFill>
            </a:endParaRPr>
          </a:p>
          <a:p>
            <a:pPr marL="457200" lvl="0" indent="-311150" algn="l" rtl="0">
              <a:lnSpc>
                <a:spcPct val="115000"/>
              </a:lnSpc>
              <a:spcBef>
                <a:spcPts val="0"/>
              </a:spcBef>
              <a:spcAft>
                <a:spcPts val="0"/>
              </a:spcAft>
              <a:buClr>
                <a:srgbClr val="F8C346"/>
              </a:buClr>
              <a:buSzPts val="1300"/>
              <a:buFont typeface="Commissioner"/>
              <a:buChar char="●"/>
            </a:pPr>
            <a:r>
              <a:rPr lang="en" sz="1300">
                <a:solidFill>
                  <a:srgbClr val="F8C346"/>
                </a:solidFill>
              </a:rPr>
              <a:t>Future Developments</a:t>
            </a:r>
            <a:endParaRPr sz="1300">
              <a:solidFill>
                <a:srgbClr val="F8C346"/>
              </a:solidFill>
            </a:endParaRPr>
          </a:p>
          <a:p>
            <a:pPr marL="457200" lvl="0" indent="-311150" algn="l" rtl="0">
              <a:lnSpc>
                <a:spcPct val="115000"/>
              </a:lnSpc>
              <a:spcBef>
                <a:spcPts val="0"/>
              </a:spcBef>
              <a:spcAft>
                <a:spcPts val="0"/>
              </a:spcAft>
              <a:buClr>
                <a:srgbClr val="F8C346"/>
              </a:buClr>
              <a:buSzPts val="1300"/>
              <a:buFont typeface="Commissioner"/>
              <a:buChar char="●"/>
            </a:pPr>
            <a:r>
              <a:rPr lang="en" sz="1300">
                <a:solidFill>
                  <a:srgbClr val="F8C346"/>
                </a:solidFill>
              </a:rPr>
              <a:t>Practicum Key Learnings &amp; Future Goals</a:t>
            </a:r>
            <a:endParaRPr sz="1300">
              <a:solidFill>
                <a:srgbClr val="F8C346"/>
              </a:solidFill>
            </a:endParaRPr>
          </a:p>
          <a:p>
            <a:pPr marL="457200" lvl="0" indent="-311150" algn="l" rtl="0">
              <a:lnSpc>
                <a:spcPct val="115000"/>
              </a:lnSpc>
              <a:spcBef>
                <a:spcPts val="0"/>
              </a:spcBef>
              <a:spcAft>
                <a:spcPts val="0"/>
              </a:spcAft>
              <a:buClr>
                <a:srgbClr val="F8C346"/>
              </a:buClr>
              <a:buSzPts val="1300"/>
              <a:buFont typeface="Commissioner"/>
              <a:buChar char="●"/>
            </a:pPr>
            <a:r>
              <a:rPr lang="en" sz="1300">
                <a:solidFill>
                  <a:srgbClr val="F8C346"/>
                </a:solidFill>
              </a:rPr>
              <a:t>Questions session</a:t>
            </a:r>
            <a:endParaRPr sz="1300">
              <a:solidFill>
                <a:srgbClr val="F8C346"/>
              </a:solidFill>
            </a:endParaRPr>
          </a:p>
          <a:p>
            <a:pPr marL="0" marR="0" lvl="0" indent="0" algn="l" rtl="0">
              <a:lnSpc>
                <a:spcPct val="100000"/>
              </a:lnSpc>
              <a:spcBef>
                <a:spcPts val="1200"/>
              </a:spcBef>
              <a:spcAft>
                <a:spcPts val="0"/>
              </a:spcAft>
              <a:buClr>
                <a:srgbClr val="F8C346"/>
              </a:buClr>
              <a:buSzPts val="1000"/>
              <a:buFont typeface="Arial"/>
              <a:buNone/>
            </a:pPr>
            <a:endParaRPr sz="1300"/>
          </a:p>
        </p:txBody>
      </p:sp>
      <p:sp>
        <p:nvSpPr>
          <p:cNvPr id="6" name="Text Placeholder 1">
            <a:extLst>
              <a:ext uri="{FF2B5EF4-FFF2-40B4-BE49-F238E27FC236}">
                <a16:creationId xmlns:a16="http://schemas.microsoft.com/office/drawing/2014/main" id="{A637C4DC-72FD-4E7C-AFA9-6B7371076079}"/>
              </a:ext>
            </a:extLst>
          </p:cNvPr>
          <p:cNvSpPr>
            <a:spLocks noGrp="1"/>
          </p:cNvSpPr>
          <p:nvPr>
            <p:ph type="body" idx="1"/>
          </p:nvPr>
        </p:nvSpPr>
        <p:spPr>
          <a:xfrm>
            <a:off x="79457" y="1820008"/>
            <a:ext cx="2078796" cy="751742"/>
          </a:xfrm>
        </p:spPr>
        <p:txBody>
          <a:bodyPr/>
          <a:lstStyle/>
          <a:p>
            <a:r>
              <a:rPr lang="en-US" sz="2000" b="1" i="0" dirty="0"/>
              <a:t>Table of Contents</a:t>
            </a:r>
          </a:p>
          <a:p>
            <a:endParaRPr lang="el-GR" dirty="0"/>
          </a:p>
        </p:txBody>
      </p:sp>
      <p:sp>
        <p:nvSpPr>
          <p:cNvPr id="9" name="Text Placeholder 3">
            <a:extLst>
              <a:ext uri="{FF2B5EF4-FFF2-40B4-BE49-F238E27FC236}">
                <a16:creationId xmlns:a16="http://schemas.microsoft.com/office/drawing/2014/main" id="{302A7C59-9575-42B6-82C0-AFE8FEA7166A}"/>
              </a:ext>
            </a:extLst>
          </p:cNvPr>
          <p:cNvSpPr>
            <a:spLocks noGrp="1"/>
          </p:cNvSpPr>
          <p:nvPr>
            <p:ph type="body" idx="3"/>
          </p:nvPr>
        </p:nvSpPr>
        <p:spPr>
          <a:xfrm>
            <a:off x="2948552" y="492303"/>
            <a:ext cx="3990130" cy="522950"/>
          </a:xfrm>
        </p:spPr>
        <p:txBody>
          <a:bodyPr/>
          <a:lstStyle/>
          <a:p>
            <a:r>
              <a:rPr lang="en-US" b="1" i="0" u="sng" dirty="0"/>
              <a:t>Objectives</a:t>
            </a:r>
            <a:endParaRPr lang="el-GR" b="1" i="0" u="sng"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4"/>
          <p:cNvSpPr txBox="1">
            <a:spLocks noGrp="1"/>
          </p:cNvSpPr>
          <p:nvPr>
            <p:ph type="body" idx="4294967295"/>
          </p:nvPr>
        </p:nvSpPr>
        <p:spPr>
          <a:xfrm>
            <a:off x="3290849" y="238025"/>
            <a:ext cx="4890300" cy="3525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8C346"/>
              </a:buClr>
              <a:buSzPts val="1200"/>
              <a:buFont typeface="Commissioner"/>
              <a:buNone/>
            </a:pPr>
            <a:r>
              <a:rPr lang="en" sz="2400" b="1">
                <a:solidFill>
                  <a:srgbClr val="F8C346"/>
                </a:solidFill>
                <a:latin typeface="Proxima Nova"/>
                <a:ea typeface="Proxima Nova"/>
                <a:cs typeface="Proxima Nova"/>
                <a:sym typeface="Proxima Nova"/>
              </a:rPr>
              <a:t>Initialization of Devices</a:t>
            </a:r>
            <a:endParaRPr sz="2400" i="0">
              <a:solidFill>
                <a:srgbClr val="F8C346"/>
              </a:solidFill>
            </a:endParaRPr>
          </a:p>
        </p:txBody>
      </p:sp>
      <p:cxnSp>
        <p:nvCxnSpPr>
          <p:cNvPr id="726" name="Google Shape;726;p64"/>
          <p:cNvCxnSpPr/>
          <p:nvPr/>
        </p:nvCxnSpPr>
        <p:spPr>
          <a:xfrm>
            <a:off x="4354500" y="687797"/>
            <a:ext cx="2763000" cy="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27" name="Google Shape;727;p64"/>
          <p:cNvPicPr preferRelativeResize="0"/>
          <p:nvPr/>
        </p:nvPicPr>
        <p:blipFill>
          <a:blip r:embed="rId3">
            <a:alphaModFix/>
          </a:blip>
          <a:stretch>
            <a:fillRect/>
          </a:stretch>
        </p:blipFill>
        <p:spPr>
          <a:xfrm>
            <a:off x="2564175" y="3153925"/>
            <a:ext cx="6343650" cy="952500"/>
          </a:xfrm>
          <a:prstGeom prst="rect">
            <a:avLst/>
          </a:prstGeom>
          <a:noFill/>
          <a:ln>
            <a:noFill/>
          </a:ln>
        </p:spPr>
      </p:pic>
      <p:sp>
        <p:nvSpPr>
          <p:cNvPr id="728" name="Google Shape;728;p64"/>
          <p:cNvSpPr txBox="1"/>
          <p:nvPr/>
        </p:nvSpPr>
        <p:spPr>
          <a:xfrm>
            <a:off x="3504300" y="1395975"/>
            <a:ext cx="4463400" cy="9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F8C346"/>
                </a:solidFill>
                <a:latin typeface="Commissioner"/>
                <a:ea typeface="Commissioner"/>
                <a:cs typeface="Commissioner"/>
                <a:sym typeface="Commissioner"/>
              </a:rPr>
              <a:t>Final flow delivering the data to the dashboard widgets</a:t>
            </a:r>
            <a:endParaRPr sz="2000">
              <a:solidFill>
                <a:srgbClr val="F8C346"/>
              </a:solidFill>
              <a:latin typeface="Commissioner"/>
              <a:ea typeface="Commissioner"/>
              <a:cs typeface="Commissioner"/>
              <a:sym typeface="Commissioner"/>
            </a:endParaRPr>
          </a:p>
        </p:txBody>
      </p:sp>
      <p:sp>
        <p:nvSpPr>
          <p:cNvPr id="6" name="Text Placeholder 1">
            <a:extLst>
              <a:ext uri="{FF2B5EF4-FFF2-40B4-BE49-F238E27FC236}">
                <a16:creationId xmlns:a16="http://schemas.microsoft.com/office/drawing/2014/main" id="{10D63186-3150-4717-8485-8D13A53125F7}"/>
              </a:ext>
            </a:extLst>
          </p:cNvPr>
          <p:cNvSpPr txBox="1">
            <a:spLocks/>
          </p:cNvSpPr>
          <p:nvPr/>
        </p:nvSpPr>
        <p:spPr>
          <a:xfrm>
            <a:off x="-147918" y="1820008"/>
            <a:ext cx="2608729" cy="751742"/>
          </a:xfrm>
          <a:prstGeom prst="rect">
            <a:avLst/>
          </a:prstGeom>
          <a:noFill/>
          <a:ln>
            <a:noFill/>
          </a:ln>
        </p:spPr>
        <p:txBody>
          <a:bodyPr spcFirstLastPara="1" wrap="square" lIns="19050" tIns="19050" rIns="19050" bIns="1905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1700"/>
              <a:buFont typeface="Commissioner SemiBold"/>
              <a:buNone/>
              <a:defRPr sz="2300" b="0" i="0" u="none" strike="noStrike" cap="none">
                <a:solidFill>
                  <a:srgbClr val="FFFFFF"/>
                </a:solidFill>
                <a:latin typeface="Commissioner SemiBold"/>
                <a:ea typeface="Commissioner SemiBold"/>
                <a:cs typeface="Commissioner SemiBold"/>
                <a:sym typeface="Commissioner SemiBold"/>
              </a:defRPr>
            </a:lvl1pPr>
            <a:lvl2pPr marL="914400" marR="0" lvl="1" indent="-228600" algn="l" rtl="0">
              <a:lnSpc>
                <a:spcPct val="100000"/>
              </a:lnSpc>
              <a:spcBef>
                <a:spcPts val="0"/>
              </a:spcBef>
              <a:spcAft>
                <a:spcPts val="0"/>
              </a:spcAft>
              <a:buClr>
                <a:srgbClr val="F8C346"/>
              </a:buClr>
              <a:buSzPts val="900"/>
              <a:buFont typeface="Arial"/>
              <a:buNone/>
              <a:defRPr sz="900" b="0" i="1" u="none" strike="noStrike" cap="none">
                <a:solidFill>
                  <a:schemeClr val="lt1"/>
                </a:solidFill>
                <a:latin typeface="Commissioner"/>
                <a:ea typeface="Commissioner"/>
                <a:cs typeface="Commissioner"/>
                <a:sym typeface="Commissioner"/>
              </a:defRPr>
            </a:lvl2pPr>
            <a:lvl3pPr marL="1371600" marR="0" lvl="2"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3pPr>
            <a:lvl4pPr marL="1828800" marR="0" lvl="3"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4pPr>
            <a:lvl5pPr marL="2286000" marR="0" lvl="4"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5pPr>
            <a:lvl6pPr marL="2743200" marR="0" lvl="5"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6pPr>
            <a:lvl7pPr marL="3200400" marR="0" lvl="6"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7pPr>
            <a:lvl8pPr marL="3657600" marR="0" lvl="7"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8pPr>
            <a:lvl9pPr marL="4114800" marR="0" lvl="8"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9pPr>
          </a:lstStyle>
          <a:p>
            <a:r>
              <a:rPr lang="en-US" sz="2000" b="1" dirty="0"/>
              <a:t>Logical  Flow  (Business Flow) </a:t>
            </a:r>
          </a:p>
          <a:p>
            <a:endParaRPr lang="el-G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cxnSp>
        <p:nvCxnSpPr>
          <p:cNvPr id="733" name="Google Shape;733;p65"/>
          <p:cNvCxnSpPr/>
          <p:nvPr/>
        </p:nvCxnSpPr>
        <p:spPr>
          <a:xfrm>
            <a:off x="4354500" y="687797"/>
            <a:ext cx="2763000" cy="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34" name="Google Shape;734;p65"/>
          <p:cNvPicPr preferRelativeResize="0"/>
          <p:nvPr/>
        </p:nvPicPr>
        <p:blipFill>
          <a:blip r:embed="rId3">
            <a:alphaModFix/>
          </a:blip>
          <a:stretch>
            <a:fillRect/>
          </a:stretch>
        </p:blipFill>
        <p:spPr>
          <a:xfrm>
            <a:off x="2382026" y="747995"/>
            <a:ext cx="4661300" cy="2113831"/>
          </a:xfrm>
          <a:prstGeom prst="rect">
            <a:avLst/>
          </a:prstGeom>
          <a:noFill/>
          <a:ln>
            <a:noFill/>
          </a:ln>
        </p:spPr>
      </p:pic>
      <p:pic>
        <p:nvPicPr>
          <p:cNvPr id="735" name="Google Shape;735;p65"/>
          <p:cNvPicPr preferRelativeResize="0"/>
          <p:nvPr/>
        </p:nvPicPr>
        <p:blipFill>
          <a:blip r:embed="rId4">
            <a:alphaModFix/>
          </a:blip>
          <a:stretch>
            <a:fillRect/>
          </a:stretch>
        </p:blipFill>
        <p:spPr>
          <a:xfrm>
            <a:off x="2382026" y="2861826"/>
            <a:ext cx="4661300" cy="2281673"/>
          </a:xfrm>
          <a:prstGeom prst="rect">
            <a:avLst/>
          </a:prstGeom>
          <a:noFill/>
          <a:ln>
            <a:noFill/>
          </a:ln>
        </p:spPr>
      </p:pic>
      <p:sp>
        <p:nvSpPr>
          <p:cNvPr id="736" name="Google Shape;736;p65"/>
          <p:cNvSpPr txBox="1"/>
          <p:nvPr/>
        </p:nvSpPr>
        <p:spPr>
          <a:xfrm>
            <a:off x="7117500" y="627600"/>
            <a:ext cx="2158252" cy="912088"/>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rgbClr val="F8C346"/>
                </a:solidFill>
              </a:rPr>
              <a:t>Choose the option My dashboards in My Organization</a:t>
            </a:r>
            <a:endParaRPr sz="2000" dirty="0">
              <a:solidFill>
                <a:schemeClr val="lt1"/>
              </a:solidFill>
              <a:latin typeface="Commissioner"/>
              <a:ea typeface="Commissioner"/>
              <a:cs typeface="Commissioner"/>
              <a:sym typeface="Commissioner"/>
            </a:endParaRPr>
          </a:p>
        </p:txBody>
      </p:sp>
      <p:sp>
        <p:nvSpPr>
          <p:cNvPr id="737" name="Google Shape;737;p65"/>
          <p:cNvSpPr txBox="1"/>
          <p:nvPr/>
        </p:nvSpPr>
        <p:spPr>
          <a:xfrm>
            <a:off x="7436224" y="3146313"/>
            <a:ext cx="1398494"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rgbClr val="F8C346"/>
                </a:solidFill>
              </a:rPr>
              <a:t>Press “New Dashboard”</a:t>
            </a:r>
            <a:endParaRPr sz="1800" dirty="0">
              <a:solidFill>
                <a:srgbClr val="F8C346"/>
              </a:solidFill>
            </a:endParaRPr>
          </a:p>
          <a:p>
            <a:pPr marL="0" lvl="0" indent="0" algn="l" rtl="0">
              <a:spcBef>
                <a:spcPts val="0"/>
              </a:spcBef>
              <a:spcAft>
                <a:spcPts val="0"/>
              </a:spcAft>
              <a:buNone/>
            </a:pPr>
            <a:endParaRPr sz="2000" dirty="0">
              <a:solidFill>
                <a:schemeClr val="lt1"/>
              </a:solidFill>
              <a:latin typeface="Commissioner"/>
              <a:ea typeface="Commissioner"/>
              <a:cs typeface="Commissioner"/>
              <a:sym typeface="Commissioner"/>
            </a:endParaRPr>
          </a:p>
        </p:txBody>
      </p:sp>
      <p:sp>
        <p:nvSpPr>
          <p:cNvPr id="738" name="Google Shape;738;p65"/>
          <p:cNvSpPr txBox="1">
            <a:spLocks noGrp="1"/>
          </p:cNvSpPr>
          <p:nvPr>
            <p:ph type="body" idx="4294967295"/>
          </p:nvPr>
        </p:nvSpPr>
        <p:spPr>
          <a:xfrm>
            <a:off x="4324500" y="275100"/>
            <a:ext cx="2823000" cy="352500"/>
          </a:xfrm>
          <a:prstGeom prst="rect">
            <a:avLst/>
          </a:prstGeom>
          <a:noFill/>
          <a:ln>
            <a:noFill/>
          </a:ln>
        </p:spPr>
        <p:txBody>
          <a:bodyPr spcFirstLastPara="1" wrap="square" lIns="19050" tIns="19050" rIns="19050" bIns="19050" anchor="ctr" anchorCtr="0">
            <a:noAutofit/>
          </a:bodyPr>
          <a:lstStyle/>
          <a:p>
            <a:pPr marL="0" lvl="0" indent="0" algn="l" rtl="0">
              <a:spcBef>
                <a:spcPts val="0"/>
              </a:spcBef>
              <a:spcAft>
                <a:spcPts val="0"/>
              </a:spcAft>
              <a:buNone/>
            </a:pPr>
            <a:r>
              <a:rPr lang="en" sz="2400" b="1" dirty="0">
                <a:solidFill>
                  <a:srgbClr val="F8C346"/>
                </a:solidFill>
                <a:latin typeface="Maven Pro"/>
                <a:ea typeface="Maven Pro"/>
                <a:cs typeface="Maven Pro"/>
                <a:sym typeface="Maven Pro"/>
              </a:rPr>
              <a:t>Dashboard Builder</a:t>
            </a:r>
            <a:endParaRPr sz="2400" b="1" dirty="0">
              <a:solidFill>
                <a:srgbClr val="F8C346"/>
              </a:solidFill>
              <a:latin typeface="Proxima Nova"/>
              <a:ea typeface="Proxima Nova"/>
              <a:cs typeface="Proxima Nova"/>
              <a:sym typeface="Proxima Nova"/>
            </a:endParaRPr>
          </a:p>
        </p:txBody>
      </p:sp>
      <p:sp>
        <p:nvSpPr>
          <p:cNvPr id="8" name="Text Placeholder 1">
            <a:extLst>
              <a:ext uri="{FF2B5EF4-FFF2-40B4-BE49-F238E27FC236}">
                <a16:creationId xmlns:a16="http://schemas.microsoft.com/office/drawing/2014/main" id="{256860A6-7A81-4E48-8F41-94CF812DE412}"/>
              </a:ext>
            </a:extLst>
          </p:cNvPr>
          <p:cNvSpPr txBox="1">
            <a:spLocks/>
          </p:cNvSpPr>
          <p:nvPr/>
        </p:nvSpPr>
        <p:spPr>
          <a:xfrm>
            <a:off x="-147918" y="1820008"/>
            <a:ext cx="2608729" cy="751742"/>
          </a:xfrm>
          <a:prstGeom prst="rect">
            <a:avLst/>
          </a:prstGeom>
          <a:noFill/>
          <a:ln>
            <a:noFill/>
          </a:ln>
        </p:spPr>
        <p:txBody>
          <a:bodyPr spcFirstLastPara="1" wrap="square" lIns="19050" tIns="19050" rIns="19050" bIns="1905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1700"/>
              <a:buFont typeface="Commissioner SemiBold"/>
              <a:buNone/>
              <a:defRPr sz="2300" b="0" i="0" u="none" strike="noStrike" cap="none">
                <a:solidFill>
                  <a:srgbClr val="FFFFFF"/>
                </a:solidFill>
                <a:latin typeface="Commissioner SemiBold"/>
                <a:ea typeface="Commissioner SemiBold"/>
                <a:cs typeface="Commissioner SemiBold"/>
                <a:sym typeface="Commissioner SemiBold"/>
              </a:defRPr>
            </a:lvl1pPr>
            <a:lvl2pPr marL="914400" marR="0" lvl="1" indent="-228600" algn="l" rtl="0">
              <a:lnSpc>
                <a:spcPct val="100000"/>
              </a:lnSpc>
              <a:spcBef>
                <a:spcPts val="0"/>
              </a:spcBef>
              <a:spcAft>
                <a:spcPts val="0"/>
              </a:spcAft>
              <a:buClr>
                <a:srgbClr val="F8C346"/>
              </a:buClr>
              <a:buSzPts val="900"/>
              <a:buFont typeface="Arial"/>
              <a:buNone/>
              <a:defRPr sz="900" b="0" i="1" u="none" strike="noStrike" cap="none">
                <a:solidFill>
                  <a:schemeClr val="lt1"/>
                </a:solidFill>
                <a:latin typeface="Commissioner"/>
                <a:ea typeface="Commissioner"/>
                <a:cs typeface="Commissioner"/>
                <a:sym typeface="Commissioner"/>
              </a:defRPr>
            </a:lvl2pPr>
            <a:lvl3pPr marL="1371600" marR="0" lvl="2"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3pPr>
            <a:lvl4pPr marL="1828800" marR="0" lvl="3"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4pPr>
            <a:lvl5pPr marL="2286000" marR="0" lvl="4"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5pPr>
            <a:lvl6pPr marL="2743200" marR="0" lvl="5"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6pPr>
            <a:lvl7pPr marL="3200400" marR="0" lvl="6"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7pPr>
            <a:lvl8pPr marL="3657600" marR="0" lvl="7"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8pPr>
            <a:lvl9pPr marL="4114800" marR="0" lvl="8"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9pPr>
          </a:lstStyle>
          <a:p>
            <a:r>
              <a:rPr lang="en-US" sz="2000" b="1" dirty="0"/>
              <a:t>Dashboard Builder</a:t>
            </a:r>
          </a:p>
          <a:p>
            <a:endParaRPr lang="el-G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cxnSp>
        <p:nvCxnSpPr>
          <p:cNvPr id="743" name="Google Shape;743;p66"/>
          <p:cNvCxnSpPr/>
          <p:nvPr/>
        </p:nvCxnSpPr>
        <p:spPr>
          <a:xfrm>
            <a:off x="4354500" y="687797"/>
            <a:ext cx="2763000" cy="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44" name="Google Shape;744;p66"/>
          <p:cNvPicPr preferRelativeResize="0"/>
          <p:nvPr/>
        </p:nvPicPr>
        <p:blipFill>
          <a:blip r:embed="rId3">
            <a:alphaModFix/>
          </a:blip>
          <a:stretch>
            <a:fillRect/>
          </a:stretch>
        </p:blipFill>
        <p:spPr>
          <a:xfrm>
            <a:off x="2421637" y="722125"/>
            <a:ext cx="4300725" cy="2253375"/>
          </a:xfrm>
          <a:prstGeom prst="rect">
            <a:avLst/>
          </a:prstGeom>
          <a:noFill/>
          <a:ln>
            <a:noFill/>
          </a:ln>
        </p:spPr>
      </p:pic>
      <p:pic>
        <p:nvPicPr>
          <p:cNvPr id="745" name="Google Shape;745;p66"/>
          <p:cNvPicPr preferRelativeResize="0"/>
          <p:nvPr/>
        </p:nvPicPr>
        <p:blipFill>
          <a:blip r:embed="rId4">
            <a:alphaModFix/>
          </a:blip>
          <a:stretch>
            <a:fillRect/>
          </a:stretch>
        </p:blipFill>
        <p:spPr>
          <a:xfrm>
            <a:off x="2421637" y="2975500"/>
            <a:ext cx="4300725" cy="2168000"/>
          </a:xfrm>
          <a:prstGeom prst="rect">
            <a:avLst/>
          </a:prstGeom>
          <a:noFill/>
          <a:ln>
            <a:noFill/>
          </a:ln>
        </p:spPr>
      </p:pic>
      <p:sp>
        <p:nvSpPr>
          <p:cNvPr id="746" name="Google Shape;746;p66"/>
          <p:cNvSpPr txBox="1"/>
          <p:nvPr/>
        </p:nvSpPr>
        <p:spPr>
          <a:xfrm>
            <a:off x="7274859" y="1032329"/>
            <a:ext cx="1929653" cy="1273839"/>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rgbClr val="F8C346"/>
                </a:solidFill>
              </a:rPr>
              <a:t>Choose Dashboard Template &amp; Entry Title</a:t>
            </a:r>
            <a:endParaRPr sz="1800" dirty="0">
              <a:solidFill>
                <a:srgbClr val="F8C346"/>
              </a:solidFill>
            </a:endParaRPr>
          </a:p>
          <a:p>
            <a:pPr marL="0" lvl="0" indent="0" algn="l" rtl="0">
              <a:spcBef>
                <a:spcPts val="0"/>
              </a:spcBef>
              <a:spcAft>
                <a:spcPts val="0"/>
              </a:spcAft>
              <a:buNone/>
            </a:pPr>
            <a:endParaRPr sz="2000" dirty="0">
              <a:solidFill>
                <a:schemeClr val="lt1"/>
              </a:solidFill>
              <a:latin typeface="Commissioner"/>
              <a:ea typeface="Commissioner"/>
              <a:cs typeface="Commissioner"/>
              <a:sym typeface="Commissioner"/>
            </a:endParaRPr>
          </a:p>
        </p:txBody>
      </p:sp>
      <p:sp>
        <p:nvSpPr>
          <p:cNvPr id="747" name="Google Shape;747;p66"/>
          <p:cNvSpPr txBox="1"/>
          <p:nvPr/>
        </p:nvSpPr>
        <p:spPr>
          <a:xfrm>
            <a:off x="7859806" y="3293656"/>
            <a:ext cx="1190066" cy="170192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rgbClr val="F8C346"/>
                </a:solidFill>
              </a:rPr>
              <a:t>Search  Entity of instances via Data Inspector</a:t>
            </a:r>
            <a:endParaRPr sz="2000" dirty="0">
              <a:solidFill>
                <a:srgbClr val="F8C346"/>
              </a:solidFill>
              <a:latin typeface="Commissioner"/>
              <a:ea typeface="Commissioner"/>
              <a:cs typeface="Commissioner"/>
              <a:sym typeface="Commissioner"/>
            </a:endParaRPr>
          </a:p>
        </p:txBody>
      </p:sp>
      <p:sp>
        <p:nvSpPr>
          <p:cNvPr id="748" name="Google Shape;748;p66"/>
          <p:cNvSpPr txBox="1">
            <a:spLocks noGrp="1"/>
          </p:cNvSpPr>
          <p:nvPr>
            <p:ph type="body" idx="4294967295"/>
          </p:nvPr>
        </p:nvSpPr>
        <p:spPr>
          <a:xfrm>
            <a:off x="4324500" y="275100"/>
            <a:ext cx="2823000" cy="352500"/>
          </a:xfrm>
          <a:prstGeom prst="rect">
            <a:avLst/>
          </a:prstGeom>
          <a:noFill/>
          <a:ln>
            <a:noFill/>
          </a:ln>
        </p:spPr>
        <p:txBody>
          <a:bodyPr spcFirstLastPara="1" wrap="square" lIns="19050" tIns="19050" rIns="19050" bIns="19050" anchor="ctr" anchorCtr="0">
            <a:noAutofit/>
          </a:bodyPr>
          <a:lstStyle/>
          <a:p>
            <a:pPr marL="0" lvl="0" indent="0" algn="l" rtl="0">
              <a:spcBef>
                <a:spcPts val="0"/>
              </a:spcBef>
              <a:spcAft>
                <a:spcPts val="0"/>
              </a:spcAft>
              <a:buNone/>
            </a:pPr>
            <a:r>
              <a:rPr lang="en" sz="2400" b="1">
                <a:solidFill>
                  <a:srgbClr val="F8C346"/>
                </a:solidFill>
                <a:latin typeface="Maven Pro"/>
                <a:ea typeface="Maven Pro"/>
                <a:cs typeface="Maven Pro"/>
                <a:sym typeface="Maven Pro"/>
              </a:rPr>
              <a:t>Dashboard Builder</a:t>
            </a:r>
            <a:endParaRPr sz="2400" b="1">
              <a:solidFill>
                <a:srgbClr val="F8C346"/>
              </a:solidFill>
              <a:latin typeface="Proxima Nova"/>
              <a:ea typeface="Proxima Nova"/>
              <a:cs typeface="Proxima Nova"/>
              <a:sym typeface="Proxima Nova"/>
            </a:endParaRPr>
          </a:p>
        </p:txBody>
      </p:sp>
      <p:sp>
        <p:nvSpPr>
          <p:cNvPr id="8" name="Text Placeholder 1">
            <a:extLst>
              <a:ext uri="{FF2B5EF4-FFF2-40B4-BE49-F238E27FC236}">
                <a16:creationId xmlns:a16="http://schemas.microsoft.com/office/drawing/2014/main" id="{FE216A08-5B99-425D-8CF4-523D732DDF8E}"/>
              </a:ext>
            </a:extLst>
          </p:cNvPr>
          <p:cNvSpPr txBox="1">
            <a:spLocks/>
          </p:cNvSpPr>
          <p:nvPr/>
        </p:nvSpPr>
        <p:spPr>
          <a:xfrm>
            <a:off x="-147918" y="1820008"/>
            <a:ext cx="2608729" cy="751742"/>
          </a:xfrm>
          <a:prstGeom prst="rect">
            <a:avLst/>
          </a:prstGeom>
          <a:noFill/>
          <a:ln>
            <a:noFill/>
          </a:ln>
        </p:spPr>
        <p:txBody>
          <a:bodyPr spcFirstLastPara="1" wrap="square" lIns="19050" tIns="19050" rIns="19050" bIns="1905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1700"/>
              <a:buFont typeface="Commissioner SemiBold"/>
              <a:buNone/>
              <a:defRPr sz="2300" b="0" i="0" u="none" strike="noStrike" cap="none">
                <a:solidFill>
                  <a:srgbClr val="FFFFFF"/>
                </a:solidFill>
                <a:latin typeface="Commissioner SemiBold"/>
                <a:ea typeface="Commissioner SemiBold"/>
                <a:cs typeface="Commissioner SemiBold"/>
                <a:sym typeface="Commissioner SemiBold"/>
              </a:defRPr>
            </a:lvl1pPr>
            <a:lvl2pPr marL="914400" marR="0" lvl="1" indent="-228600" algn="l" rtl="0">
              <a:lnSpc>
                <a:spcPct val="100000"/>
              </a:lnSpc>
              <a:spcBef>
                <a:spcPts val="0"/>
              </a:spcBef>
              <a:spcAft>
                <a:spcPts val="0"/>
              </a:spcAft>
              <a:buClr>
                <a:srgbClr val="F8C346"/>
              </a:buClr>
              <a:buSzPts val="900"/>
              <a:buFont typeface="Arial"/>
              <a:buNone/>
              <a:defRPr sz="900" b="0" i="1" u="none" strike="noStrike" cap="none">
                <a:solidFill>
                  <a:schemeClr val="lt1"/>
                </a:solidFill>
                <a:latin typeface="Commissioner"/>
                <a:ea typeface="Commissioner"/>
                <a:cs typeface="Commissioner"/>
                <a:sym typeface="Commissioner"/>
              </a:defRPr>
            </a:lvl2pPr>
            <a:lvl3pPr marL="1371600" marR="0" lvl="2"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3pPr>
            <a:lvl4pPr marL="1828800" marR="0" lvl="3"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4pPr>
            <a:lvl5pPr marL="2286000" marR="0" lvl="4"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5pPr>
            <a:lvl6pPr marL="2743200" marR="0" lvl="5"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6pPr>
            <a:lvl7pPr marL="3200400" marR="0" lvl="6"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7pPr>
            <a:lvl8pPr marL="3657600" marR="0" lvl="7"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8pPr>
            <a:lvl9pPr marL="4114800" marR="0" lvl="8"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9pPr>
          </a:lstStyle>
          <a:p>
            <a:r>
              <a:rPr lang="en-US" sz="2000" b="1" dirty="0"/>
              <a:t>Dashboard Builder</a:t>
            </a:r>
          </a:p>
          <a:p>
            <a:endParaRPr lang="el-G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cxnSp>
        <p:nvCxnSpPr>
          <p:cNvPr id="753" name="Google Shape;753;p67"/>
          <p:cNvCxnSpPr/>
          <p:nvPr/>
        </p:nvCxnSpPr>
        <p:spPr>
          <a:xfrm>
            <a:off x="4354500" y="687797"/>
            <a:ext cx="2763000" cy="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54" name="Google Shape;754;p67"/>
          <p:cNvSpPr txBox="1"/>
          <p:nvPr/>
        </p:nvSpPr>
        <p:spPr>
          <a:xfrm>
            <a:off x="6616508" y="906763"/>
            <a:ext cx="3353100" cy="86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rgbClr val="F8C346"/>
                </a:solidFill>
              </a:rPr>
              <a:t>Instantiation of selected instance entities</a:t>
            </a:r>
            <a:endParaRPr dirty="0">
              <a:solidFill>
                <a:srgbClr val="F8C346"/>
              </a:solidFill>
            </a:endParaRPr>
          </a:p>
          <a:p>
            <a:pPr marL="0" lvl="0" indent="0" algn="l" rtl="0">
              <a:spcBef>
                <a:spcPts val="0"/>
              </a:spcBef>
              <a:spcAft>
                <a:spcPts val="0"/>
              </a:spcAft>
              <a:buNone/>
            </a:pPr>
            <a:endParaRPr sz="2000" dirty="0">
              <a:solidFill>
                <a:schemeClr val="lt1"/>
              </a:solidFill>
              <a:latin typeface="Commissioner"/>
              <a:ea typeface="Commissioner"/>
              <a:cs typeface="Commissioner"/>
              <a:sym typeface="Commissioner"/>
            </a:endParaRPr>
          </a:p>
        </p:txBody>
      </p:sp>
      <p:sp>
        <p:nvSpPr>
          <p:cNvPr id="755" name="Google Shape;755;p67"/>
          <p:cNvSpPr txBox="1"/>
          <p:nvPr/>
        </p:nvSpPr>
        <p:spPr>
          <a:xfrm>
            <a:off x="6777317" y="3231058"/>
            <a:ext cx="2191871" cy="93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dirty="0">
                <a:solidFill>
                  <a:srgbClr val="F8C346"/>
                </a:solidFill>
              </a:rPr>
              <a:t>Automatic creation of a dashboard with related widgets</a:t>
            </a:r>
            <a:endParaRPr sz="1600" dirty="0">
              <a:solidFill>
                <a:srgbClr val="F8C346"/>
              </a:solidFill>
            </a:endParaRPr>
          </a:p>
        </p:txBody>
      </p:sp>
      <p:pic>
        <p:nvPicPr>
          <p:cNvPr id="756" name="Google Shape;756;p67"/>
          <p:cNvPicPr preferRelativeResize="0"/>
          <p:nvPr/>
        </p:nvPicPr>
        <p:blipFill>
          <a:blip r:embed="rId3">
            <a:alphaModFix/>
          </a:blip>
          <a:stretch>
            <a:fillRect/>
          </a:stretch>
        </p:blipFill>
        <p:spPr>
          <a:xfrm>
            <a:off x="2367900" y="747995"/>
            <a:ext cx="4354500" cy="2203900"/>
          </a:xfrm>
          <a:prstGeom prst="rect">
            <a:avLst/>
          </a:prstGeom>
          <a:noFill/>
          <a:ln>
            <a:noFill/>
          </a:ln>
        </p:spPr>
      </p:pic>
      <p:pic>
        <p:nvPicPr>
          <p:cNvPr id="757" name="Google Shape;757;p67"/>
          <p:cNvPicPr preferRelativeResize="0"/>
          <p:nvPr/>
        </p:nvPicPr>
        <p:blipFill>
          <a:blip r:embed="rId4">
            <a:alphaModFix/>
          </a:blip>
          <a:stretch>
            <a:fillRect/>
          </a:stretch>
        </p:blipFill>
        <p:spPr>
          <a:xfrm>
            <a:off x="2394750" y="2951895"/>
            <a:ext cx="4354500" cy="2166375"/>
          </a:xfrm>
          <a:prstGeom prst="rect">
            <a:avLst/>
          </a:prstGeom>
          <a:noFill/>
          <a:ln>
            <a:noFill/>
          </a:ln>
        </p:spPr>
      </p:pic>
      <p:sp>
        <p:nvSpPr>
          <p:cNvPr id="758" name="Google Shape;758;p67"/>
          <p:cNvSpPr txBox="1">
            <a:spLocks noGrp="1"/>
          </p:cNvSpPr>
          <p:nvPr>
            <p:ph type="body" idx="4294967295"/>
          </p:nvPr>
        </p:nvSpPr>
        <p:spPr>
          <a:xfrm>
            <a:off x="4324500" y="275100"/>
            <a:ext cx="2823000" cy="352500"/>
          </a:xfrm>
          <a:prstGeom prst="rect">
            <a:avLst/>
          </a:prstGeom>
          <a:noFill/>
          <a:ln>
            <a:noFill/>
          </a:ln>
        </p:spPr>
        <p:txBody>
          <a:bodyPr spcFirstLastPara="1" wrap="square" lIns="19050" tIns="19050" rIns="19050" bIns="19050" anchor="ctr" anchorCtr="0">
            <a:noAutofit/>
          </a:bodyPr>
          <a:lstStyle/>
          <a:p>
            <a:pPr marL="0" lvl="0" indent="0" algn="l" rtl="0">
              <a:spcBef>
                <a:spcPts val="0"/>
              </a:spcBef>
              <a:spcAft>
                <a:spcPts val="0"/>
              </a:spcAft>
              <a:buNone/>
            </a:pPr>
            <a:r>
              <a:rPr lang="en" sz="2400" b="1">
                <a:solidFill>
                  <a:srgbClr val="F8C346"/>
                </a:solidFill>
                <a:latin typeface="Maven Pro"/>
                <a:ea typeface="Maven Pro"/>
                <a:cs typeface="Maven Pro"/>
                <a:sym typeface="Maven Pro"/>
              </a:rPr>
              <a:t>Dashboard Builder</a:t>
            </a:r>
            <a:endParaRPr sz="2400" b="1">
              <a:solidFill>
                <a:srgbClr val="F8C346"/>
              </a:solidFill>
              <a:latin typeface="Proxima Nova"/>
              <a:ea typeface="Proxima Nova"/>
              <a:cs typeface="Proxima Nova"/>
              <a:sym typeface="Proxima Nova"/>
            </a:endParaRPr>
          </a:p>
        </p:txBody>
      </p:sp>
      <p:sp>
        <p:nvSpPr>
          <p:cNvPr id="8" name="Text Placeholder 1">
            <a:extLst>
              <a:ext uri="{FF2B5EF4-FFF2-40B4-BE49-F238E27FC236}">
                <a16:creationId xmlns:a16="http://schemas.microsoft.com/office/drawing/2014/main" id="{374BD3D0-F753-4EA1-ABA0-4CE256E9978C}"/>
              </a:ext>
            </a:extLst>
          </p:cNvPr>
          <p:cNvSpPr txBox="1">
            <a:spLocks/>
          </p:cNvSpPr>
          <p:nvPr/>
        </p:nvSpPr>
        <p:spPr>
          <a:xfrm>
            <a:off x="-147918" y="1820008"/>
            <a:ext cx="2608729" cy="751742"/>
          </a:xfrm>
          <a:prstGeom prst="rect">
            <a:avLst/>
          </a:prstGeom>
          <a:noFill/>
          <a:ln>
            <a:noFill/>
          </a:ln>
        </p:spPr>
        <p:txBody>
          <a:bodyPr spcFirstLastPara="1" wrap="square" lIns="19050" tIns="19050" rIns="19050" bIns="1905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1700"/>
              <a:buFont typeface="Commissioner SemiBold"/>
              <a:buNone/>
              <a:defRPr sz="2300" b="0" i="0" u="none" strike="noStrike" cap="none">
                <a:solidFill>
                  <a:srgbClr val="FFFFFF"/>
                </a:solidFill>
                <a:latin typeface="Commissioner SemiBold"/>
                <a:ea typeface="Commissioner SemiBold"/>
                <a:cs typeface="Commissioner SemiBold"/>
                <a:sym typeface="Commissioner SemiBold"/>
              </a:defRPr>
            </a:lvl1pPr>
            <a:lvl2pPr marL="914400" marR="0" lvl="1" indent="-228600" algn="l" rtl="0">
              <a:lnSpc>
                <a:spcPct val="100000"/>
              </a:lnSpc>
              <a:spcBef>
                <a:spcPts val="0"/>
              </a:spcBef>
              <a:spcAft>
                <a:spcPts val="0"/>
              </a:spcAft>
              <a:buClr>
                <a:srgbClr val="F8C346"/>
              </a:buClr>
              <a:buSzPts val="900"/>
              <a:buFont typeface="Arial"/>
              <a:buNone/>
              <a:defRPr sz="900" b="0" i="1" u="none" strike="noStrike" cap="none">
                <a:solidFill>
                  <a:schemeClr val="lt1"/>
                </a:solidFill>
                <a:latin typeface="Commissioner"/>
                <a:ea typeface="Commissioner"/>
                <a:cs typeface="Commissioner"/>
                <a:sym typeface="Commissioner"/>
              </a:defRPr>
            </a:lvl2pPr>
            <a:lvl3pPr marL="1371600" marR="0" lvl="2"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3pPr>
            <a:lvl4pPr marL="1828800" marR="0" lvl="3"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4pPr>
            <a:lvl5pPr marL="2286000" marR="0" lvl="4"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5pPr>
            <a:lvl6pPr marL="2743200" marR="0" lvl="5"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6pPr>
            <a:lvl7pPr marL="3200400" marR="0" lvl="6"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7pPr>
            <a:lvl8pPr marL="3657600" marR="0" lvl="7"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8pPr>
            <a:lvl9pPr marL="4114800" marR="0" lvl="8"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9pPr>
          </a:lstStyle>
          <a:p>
            <a:r>
              <a:rPr lang="en-US" sz="2000" b="1" dirty="0"/>
              <a:t>Dashboard Builder</a:t>
            </a:r>
          </a:p>
          <a:p>
            <a:endParaRPr lang="el-G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68"/>
          <p:cNvSpPr txBox="1">
            <a:spLocks noGrp="1"/>
          </p:cNvSpPr>
          <p:nvPr>
            <p:ph type="body" idx="1"/>
          </p:nvPr>
        </p:nvSpPr>
        <p:spPr>
          <a:xfrm>
            <a:off x="1842595" y="271590"/>
            <a:ext cx="5553900" cy="379200"/>
          </a:xfrm>
          <a:prstGeom prst="rect">
            <a:avLst/>
          </a:prstGeom>
        </p:spPr>
        <p:txBody>
          <a:bodyPr spcFirstLastPara="1" wrap="square" lIns="19050" tIns="19050" rIns="19050" bIns="19050" anchor="b" anchorCtr="0">
            <a:normAutofit fontScale="62500" lnSpcReduction="20000"/>
          </a:bodyPr>
          <a:lstStyle/>
          <a:p>
            <a:pPr marL="0" lvl="0" indent="0" algn="ctr" rtl="0">
              <a:spcBef>
                <a:spcPts val="0"/>
              </a:spcBef>
              <a:spcAft>
                <a:spcPts val="0"/>
              </a:spcAft>
              <a:buNone/>
            </a:pPr>
            <a:r>
              <a:rPr lang="en" sz="4200" b="1">
                <a:solidFill>
                  <a:srgbClr val="F8C346"/>
                </a:solidFill>
                <a:latin typeface="Commissioner"/>
                <a:ea typeface="Commissioner"/>
                <a:cs typeface="Commissioner"/>
                <a:sym typeface="Commissioner"/>
              </a:rPr>
              <a:t>User Interface - Dashboard</a:t>
            </a:r>
            <a:endParaRPr b="1">
              <a:solidFill>
                <a:srgbClr val="F8C346"/>
              </a:solidFill>
              <a:latin typeface="Commissioner"/>
              <a:ea typeface="Commissioner"/>
              <a:cs typeface="Commissioner"/>
              <a:sym typeface="Commissioner"/>
            </a:endParaRPr>
          </a:p>
        </p:txBody>
      </p:sp>
      <p:cxnSp>
        <p:nvCxnSpPr>
          <p:cNvPr id="764" name="Google Shape;764;p68"/>
          <p:cNvCxnSpPr/>
          <p:nvPr/>
        </p:nvCxnSpPr>
        <p:spPr>
          <a:xfrm rot="10800000" flipH="1">
            <a:off x="2386275" y="687900"/>
            <a:ext cx="4731300" cy="450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65" name="Google Shape;765;p68"/>
          <p:cNvSpPr txBox="1"/>
          <p:nvPr/>
        </p:nvSpPr>
        <p:spPr>
          <a:xfrm>
            <a:off x="2278050" y="920475"/>
            <a:ext cx="4587900" cy="65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dirty="0">
                <a:solidFill>
                  <a:schemeClr val="hlink"/>
                </a:solidFill>
                <a:latin typeface="Commissioner"/>
                <a:ea typeface="Commissioner"/>
                <a:cs typeface="Commissioner"/>
                <a:sym typeface="Commissioner"/>
                <a:hlinkClick r:id="rId3"/>
              </a:rPr>
              <a:t>https://www.snap4city.org/dashboardSmartCity/view/Baloon.php?iddasboard=NDAzOA==</a:t>
            </a:r>
            <a:endParaRPr sz="1000" dirty="0">
              <a:solidFill>
                <a:schemeClr val="lt1"/>
              </a:solidFill>
              <a:latin typeface="Commissioner"/>
              <a:ea typeface="Commissioner"/>
              <a:cs typeface="Commissioner"/>
              <a:sym typeface="Commissioner"/>
            </a:endParaRPr>
          </a:p>
          <a:p>
            <a:pPr marL="0" lvl="0" indent="0" algn="l" rtl="0">
              <a:spcBef>
                <a:spcPts val="0"/>
              </a:spcBef>
              <a:spcAft>
                <a:spcPts val="0"/>
              </a:spcAft>
              <a:buNone/>
            </a:pPr>
            <a:endParaRPr sz="1000" dirty="0">
              <a:solidFill>
                <a:schemeClr val="lt1"/>
              </a:solidFill>
              <a:latin typeface="Commissioner"/>
              <a:ea typeface="Commissioner"/>
              <a:cs typeface="Commissioner"/>
              <a:sym typeface="Commissioner"/>
            </a:endParaRPr>
          </a:p>
        </p:txBody>
      </p:sp>
      <p:pic>
        <p:nvPicPr>
          <p:cNvPr id="767" name="Google Shape;767;p68"/>
          <p:cNvPicPr preferRelativeResize="0"/>
          <p:nvPr/>
        </p:nvPicPr>
        <p:blipFill>
          <a:blip r:embed="rId4">
            <a:alphaModFix/>
          </a:blip>
          <a:stretch>
            <a:fillRect/>
          </a:stretch>
        </p:blipFill>
        <p:spPr>
          <a:xfrm>
            <a:off x="1245306" y="1578675"/>
            <a:ext cx="6385900" cy="304483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69"/>
          <p:cNvSpPr txBox="1">
            <a:spLocks noGrp="1"/>
          </p:cNvSpPr>
          <p:nvPr>
            <p:ph type="body" idx="4294967295"/>
          </p:nvPr>
        </p:nvSpPr>
        <p:spPr>
          <a:xfrm>
            <a:off x="3249949" y="345000"/>
            <a:ext cx="4890300" cy="3525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8C346"/>
              </a:buClr>
              <a:buSzPts val="1200"/>
              <a:buFont typeface="Commissioner"/>
              <a:buNone/>
            </a:pPr>
            <a:r>
              <a:rPr lang="en" sz="2400" b="1">
                <a:solidFill>
                  <a:srgbClr val="F8C346"/>
                </a:solidFill>
              </a:rPr>
              <a:t>Results</a:t>
            </a:r>
            <a:endParaRPr sz="2400" b="1" i="0">
              <a:solidFill>
                <a:srgbClr val="F8C346"/>
              </a:solidFill>
            </a:endParaRPr>
          </a:p>
        </p:txBody>
      </p:sp>
      <p:pic>
        <p:nvPicPr>
          <p:cNvPr id="773" name="Google Shape;773;p69"/>
          <p:cNvPicPr preferRelativeResize="0"/>
          <p:nvPr/>
        </p:nvPicPr>
        <p:blipFill>
          <a:blip r:embed="rId3">
            <a:alphaModFix/>
          </a:blip>
          <a:stretch>
            <a:fillRect/>
          </a:stretch>
        </p:blipFill>
        <p:spPr>
          <a:xfrm>
            <a:off x="4101550" y="0"/>
            <a:ext cx="33825" cy="5236850"/>
          </a:xfrm>
          <a:prstGeom prst="rect">
            <a:avLst/>
          </a:prstGeom>
          <a:noFill/>
          <a:ln>
            <a:noFill/>
          </a:ln>
        </p:spPr>
      </p:pic>
      <p:pic>
        <p:nvPicPr>
          <p:cNvPr id="774" name="Google Shape;774;p69"/>
          <p:cNvPicPr preferRelativeResize="0"/>
          <p:nvPr/>
        </p:nvPicPr>
        <p:blipFill>
          <a:blip r:embed="rId4">
            <a:alphaModFix/>
          </a:blip>
          <a:stretch>
            <a:fillRect/>
          </a:stretch>
        </p:blipFill>
        <p:spPr>
          <a:xfrm>
            <a:off x="3999414" y="1068600"/>
            <a:ext cx="238125" cy="238125"/>
          </a:xfrm>
          <a:prstGeom prst="rect">
            <a:avLst/>
          </a:prstGeom>
          <a:noFill/>
          <a:ln>
            <a:noFill/>
          </a:ln>
        </p:spPr>
      </p:pic>
      <p:pic>
        <p:nvPicPr>
          <p:cNvPr id="775" name="Google Shape;775;p69"/>
          <p:cNvPicPr preferRelativeResize="0"/>
          <p:nvPr/>
        </p:nvPicPr>
        <p:blipFill>
          <a:blip r:embed="rId4">
            <a:alphaModFix/>
          </a:blip>
          <a:stretch>
            <a:fillRect/>
          </a:stretch>
        </p:blipFill>
        <p:spPr>
          <a:xfrm>
            <a:off x="3999402" y="2432175"/>
            <a:ext cx="238125" cy="238125"/>
          </a:xfrm>
          <a:prstGeom prst="rect">
            <a:avLst/>
          </a:prstGeom>
          <a:noFill/>
          <a:ln>
            <a:noFill/>
          </a:ln>
        </p:spPr>
      </p:pic>
      <p:pic>
        <p:nvPicPr>
          <p:cNvPr id="776" name="Google Shape;776;p69"/>
          <p:cNvPicPr preferRelativeResize="0"/>
          <p:nvPr/>
        </p:nvPicPr>
        <p:blipFill>
          <a:blip r:embed="rId4">
            <a:alphaModFix/>
          </a:blip>
          <a:stretch>
            <a:fillRect/>
          </a:stretch>
        </p:blipFill>
        <p:spPr>
          <a:xfrm>
            <a:off x="3999389" y="3795750"/>
            <a:ext cx="238125" cy="238125"/>
          </a:xfrm>
          <a:prstGeom prst="rect">
            <a:avLst/>
          </a:prstGeom>
          <a:noFill/>
          <a:ln>
            <a:noFill/>
          </a:ln>
        </p:spPr>
      </p:pic>
      <p:sp>
        <p:nvSpPr>
          <p:cNvPr id="777" name="Google Shape;777;p69"/>
          <p:cNvSpPr txBox="1"/>
          <p:nvPr/>
        </p:nvSpPr>
        <p:spPr>
          <a:xfrm>
            <a:off x="4406500" y="1011388"/>
            <a:ext cx="33738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8C346"/>
                </a:solidFill>
                <a:latin typeface="Commissioner"/>
                <a:ea typeface="Commissioner"/>
                <a:cs typeface="Commissioner"/>
                <a:sym typeface="Commissioner"/>
              </a:rPr>
              <a:t>Optimize Hotel Operations</a:t>
            </a:r>
            <a:endParaRPr sz="1600">
              <a:solidFill>
                <a:srgbClr val="F8C346"/>
              </a:solidFill>
              <a:latin typeface="Commissioner"/>
              <a:ea typeface="Commissioner"/>
              <a:cs typeface="Commissioner"/>
              <a:sym typeface="Commissioner"/>
            </a:endParaRPr>
          </a:p>
        </p:txBody>
      </p:sp>
      <p:sp>
        <p:nvSpPr>
          <p:cNvPr id="778" name="Google Shape;778;p69"/>
          <p:cNvSpPr txBox="1"/>
          <p:nvPr/>
        </p:nvSpPr>
        <p:spPr>
          <a:xfrm>
            <a:off x="4406500" y="2374975"/>
            <a:ext cx="33738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8C346"/>
                </a:solidFill>
                <a:latin typeface="Commissioner"/>
                <a:ea typeface="Commissioner"/>
                <a:cs typeface="Commissioner"/>
                <a:sym typeface="Commissioner"/>
              </a:rPr>
              <a:t>Reduce Unnecessary Expenses </a:t>
            </a:r>
            <a:endParaRPr sz="1600">
              <a:solidFill>
                <a:srgbClr val="F8C346"/>
              </a:solidFill>
              <a:latin typeface="Commissioner"/>
              <a:ea typeface="Commissioner"/>
              <a:cs typeface="Commissioner"/>
              <a:sym typeface="Commissioner"/>
            </a:endParaRPr>
          </a:p>
        </p:txBody>
      </p:sp>
      <p:sp>
        <p:nvSpPr>
          <p:cNvPr id="779" name="Google Shape;779;p69"/>
          <p:cNvSpPr txBox="1"/>
          <p:nvPr/>
        </p:nvSpPr>
        <p:spPr>
          <a:xfrm>
            <a:off x="4406500" y="3738550"/>
            <a:ext cx="33738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8C346"/>
                </a:solidFill>
                <a:latin typeface="Commissioner"/>
                <a:ea typeface="Commissioner"/>
                <a:cs typeface="Commissioner"/>
                <a:sym typeface="Commissioner"/>
              </a:rPr>
              <a:t>Improve Customer Satisfaction</a:t>
            </a:r>
            <a:endParaRPr sz="1600">
              <a:solidFill>
                <a:srgbClr val="F8C346"/>
              </a:solidFill>
              <a:latin typeface="Commissioner"/>
              <a:ea typeface="Commissioner"/>
              <a:cs typeface="Commissioner"/>
              <a:sym typeface="Commissioner"/>
            </a:endParaRPr>
          </a:p>
        </p:txBody>
      </p:sp>
      <p:cxnSp>
        <p:nvCxnSpPr>
          <p:cNvPr id="780" name="Google Shape;780;p69"/>
          <p:cNvCxnSpPr/>
          <p:nvPr/>
        </p:nvCxnSpPr>
        <p:spPr>
          <a:xfrm>
            <a:off x="4406500" y="746122"/>
            <a:ext cx="2763000" cy="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81" name="Google Shape;781;p69"/>
          <p:cNvSpPr txBox="1"/>
          <p:nvPr/>
        </p:nvSpPr>
        <p:spPr>
          <a:xfrm>
            <a:off x="4475950" y="1363900"/>
            <a:ext cx="3234900" cy="5688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200">
                <a:solidFill>
                  <a:srgbClr val="F8C346"/>
                </a:solidFill>
                <a:latin typeface="Proxima Nova"/>
                <a:ea typeface="Proxima Nova"/>
                <a:cs typeface="Proxima Nova"/>
                <a:sym typeface="Proxima Nova"/>
              </a:rPr>
              <a:t>Real-time monitoring enhances performance and minimizing downtime.</a:t>
            </a:r>
            <a:endParaRPr sz="1200">
              <a:solidFill>
                <a:srgbClr val="F8C346"/>
              </a:solidFill>
              <a:latin typeface="Proxima Nova"/>
              <a:ea typeface="Proxima Nova"/>
              <a:cs typeface="Proxima Nova"/>
              <a:sym typeface="Proxima Nova"/>
            </a:endParaRPr>
          </a:p>
          <a:p>
            <a:pPr marL="0" lvl="0" indent="0" algn="l" rtl="0">
              <a:spcBef>
                <a:spcPts val="0"/>
              </a:spcBef>
              <a:spcAft>
                <a:spcPts val="0"/>
              </a:spcAft>
              <a:buNone/>
            </a:pPr>
            <a:endParaRPr sz="2000">
              <a:solidFill>
                <a:schemeClr val="lt1"/>
              </a:solidFill>
              <a:latin typeface="Commissioner"/>
              <a:ea typeface="Commissioner"/>
              <a:cs typeface="Commissioner"/>
              <a:sym typeface="Commissioner"/>
            </a:endParaRPr>
          </a:p>
        </p:txBody>
      </p:sp>
      <p:sp>
        <p:nvSpPr>
          <p:cNvPr id="782" name="Google Shape;782;p69"/>
          <p:cNvSpPr txBox="1"/>
          <p:nvPr/>
        </p:nvSpPr>
        <p:spPr>
          <a:xfrm>
            <a:off x="4406500" y="2670300"/>
            <a:ext cx="3894600" cy="5688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200">
                <a:solidFill>
                  <a:srgbClr val="F8C346"/>
                </a:solidFill>
                <a:latin typeface="Proxima Nova"/>
                <a:ea typeface="Proxima Nova"/>
                <a:cs typeface="Proxima Nova"/>
                <a:sym typeface="Proxima Nova"/>
              </a:rPr>
              <a:t>Resource allocation optimization and data-driven decision-making, resulting in substantial savings.</a:t>
            </a:r>
            <a:endParaRPr sz="1200">
              <a:solidFill>
                <a:srgbClr val="F8C346"/>
              </a:solidFill>
              <a:latin typeface="Proxima Nova"/>
              <a:ea typeface="Proxima Nova"/>
              <a:cs typeface="Proxima Nova"/>
              <a:sym typeface="Proxima Nova"/>
            </a:endParaRPr>
          </a:p>
          <a:p>
            <a:pPr marL="0" lvl="0" indent="0" algn="l" rtl="0">
              <a:spcBef>
                <a:spcPts val="0"/>
              </a:spcBef>
              <a:spcAft>
                <a:spcPts val="0"/>
              </a:spcAft>
              <a:buNone/>
            </a:pPr>
            <a:endParaRPr sz="2000">
              <a:solidFill>
                <a:schemeClr val="lt1"/>
              </a:solidFill>
              <a:latin typeface="Commissioner"/>
              <a:ea typeface="Commissioner"/>
              <a:cs typeface="Commissioner"/>
              <a:sym typeface="Commissioner"/>
            </a:endParaRPr>
          </a:p>
        </p:txBody>
      </p:sp>
      <p:sp>
        <p:nvSpPr>
          <p:cNvPr id="783" name="Google Shape;783;p69"/>
          <p:cNvSpPr txBox="1"/>
          <p:nvPr/>
        </p:nvSpPr>
        <p:spPr>
          <a:xfrm>
            <a:off x="4406500" y="4091050"/>
            <a:ext cx="3944100" cy="5688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200">
                <a:solidFill>
                  <a:srgbClr val="F8C346"/>
                </a:solidFill>
                <a:latin typeface="Proxima Nova"/>
                <a:ea typeface="Proxima Nova"/>
                <a:cs typeface="Proxima Nova"/>
                <a:sym typeface="Proxima Nova"/>
              </a:rPr>
              <a:t>Quick issue resolution and an improved accommodation experience, leading to increased user happiness and loyalty</a:t>
            </a:r>
            <a:endParaRPr sz="1200">
              <a:solidFill>
                <a:srgbClr val="F8C346"/>
              </a:solidFill>
              <a:latin typeface="Proxima Nova"/>
              <a:ea typeface="Proxima Nova"/>
              <a:cs typeface="Proxima Nova"/>
              <a:sym typeface="Proxima Nova"/>
            </a:endParaRPr>
          </a:p>
          <a:p>
            <a:pPr marL="0" lvl="0" indent="0" algn="l" rtl="0">
              <a:spcBef>
                <a:spcPts val="0"/>
              </a:spcBef>
              <a:spcAft>
                <a:spcPts val="0"/>
              </a:spcAft>
              <a:buNone/>
            </a:pPr>
            <a:endParaRPr sz="2000">
              <a:solidFill>
                <a:schemeClr val="lt1"/>
              </a:solidFill>
              <a:latin typeface="Commissioner"/>
              <a:ea typeface="Commissioner"/>
              <a:cs typeface="Commissioner"/>
              <a:sym typeface="Commissioner"/>
            </a:endParaRPr>
          </a:p>
        </p:txBody>
      </p:sp>
      <p:sp>
        <p:nvSpPr>
          <p:cNvPr id="14" name="Text Placeholder 1">
            <a:extLst>
              <a:ext uri="{FF2B5EF4-FFF2-40B4-BE49-F238E27FC236}">
                <a16:creationId xmlns:a16="http://schemas.microsoft.com/office/drawing/2014/main" id="{E0DB703A-B06A-489E-910B-0CAF75BD2BE6}"/>
              </a:ext>
            </a:extLst>
          </p:cNvPr>
          <p:cNvSpPr txBox="1">
            <a:spLocks/>
          </p:cNvSpPr>
          <p:nvPr/>
        </p:nvSpPr>
        <p:spPr>
          <a:xfrm>
            <a:off x="-147918" y="1820008"/>
            <a:ext cx="2608729" cy="751742"/>
          </a:xfrm>
          <a:prstGeom prst="rect">
            <a:avLst/>
          </a:prstGeom>
          <a:noFill/>
          <a:ln>
            <a:noFill/>
          </a:ln>
        </p:spPr>
        <p:txBody>
          <a:bodyPr spcFirstLastPara="1" wrap="square" lIns="19050" tIns="19050" rIns="19050" bIns="1905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1700"/>
              <a:buFont typeface="Commissioner SemiBold"/>
              <a:buNone/>
              <a:defRPr sz="2300" b="0" i="0" u="none" strike="noStrike" cap="none">
                <a:solidFill>
                  <a:srgbClr val="FFFFFF"/>
                </a:solidFill>
                <a:latin typeface="Commissioner SemiBold"/>
                <a:ea typeface="Commissioner SemiBold"/>
                <a:cs typeface="Commissioner SemiBold"/>
                <a:sym typeface="Commissioner SemiBold"/>
              </a:defRPr>
            </a:lvl1pPr>
            <a:lvl2pPr marL="914400" marR="0" lvl="1" indent="-228600" algn="l" rtl="0">
              <a:lnSpc>
                <a:spcPct val="100000"/>
              </a:lnSpc>
              <a:spcBef>
                <a:spcPts val="0"/>
              </a:spcBef>
              <a:spcAft>
                <a:spcPts val="0"/>
              </a:spcAft>
              <a:buClr>
                <a:srgbClr val="F8C346"/>
              </a:buClr>
              <a:buSzPts val="900"/>
              <a:buFont typeface="Arial"/>
              <a:buNone/>
              <a:defRPr sz="900" b="0" i="1" u="none" strike="noStrike" cap="none">
                <a:solidFill>
                  <a:schemeClr val="lt1"/>
                </a:solidFill>
                <a:latin typeface="Commissioner"/>
                <a:ea typeface="Commissioner"/>
                <a:cs typeface="Commissioner"/>
                <a:sym typeface="Commissioner"/>
              </a:defRPr>
            </a:lvl2pPr>
            <a:lvl3pPr marL="1371600" marR="0" lvl="2"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3pPr>
            <a:lvl4pPr marL="1828800" marR="0" lvl="3"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4pPr>
            <a:lvl5pPr marL="2286000" marR="0" lvl="4"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5pPr>
            <a:lvl6pPr marL="2743200" marR="0" lvl="5"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6pPr>
            <a:lvl7pPr marL="3200400" marR="0" lvl="6"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7pPr>
            <a:lvl8pPr marL="3657600" marR="0" lvl="7"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8pPr>
            <a:lvl9pPr marL="4114800" marR="0" lvl="8"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9pPr>
          </a:lstStyle>
          <a:p>
            <a:r>
              <a:rPr lang="en-US" sz="2000" b="1" dirty="0"/>
              <a:t>Final  Results</a:t>
            </a:r>
          </a:p>
          <a:p>
            <a:endParaRPr lang="el-G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70"/>
          <p:cNvSpPr txBox="1">
            <a:spLocks noGrp="1"/>
          </p:cNvSpPr>
          <p:nvPr>
            <p:ph type="body" idx="4294967295"/>
          </p:nvPr>
        </p:nvSpPr>
        <p:spPr>
          <a:xfrm>
            <a:off x="3249949" y="345000"/>
            <a:ext cx="4890300" cy="352500"/>
          </a:xfrm>
          <a:prstGeom prst="rect">
            <a:avLst/>
          </a:prstGeom>
          <a:noFill/>
          <a:ln>
            <a:noFill/>
          </a:ln>
        </p:spPr>
        <p:txBody>
          <a:bodyPr spcFirstLastPara="1" wrap="square" lIns="19050" tIns="19050" rIns="19050" bIns="19050" anchor="ctr" anchorCtr="0">
            <a:noAutofit/>
          </a:bodyPr>
          <a:lstStyle/>
          <a:p>
            <a:pPr marL="0" lvl="0" indent="0" algn="ctr" rtl="0">
              <a:spcBef>
                <a:spcPts val="0"/>
              </a:spcBef>
              <a:spcAft>
                <a:spcPts val="0"/>
              </a:spcAft>
              <a:buNone/>
            </a:pPr>
            <a:r>
              <a:rPr lang="en" sz="2800" b="1" dirty="0">
                <a:solidFill>
                  <a:srgbClr val="F8C346"/>
                </a:solidFill>
                <a:latin typeface="Maven Pro"/>
                <a:ea typeface="Maven Pro"/>
                <a:cs typeface="Maven Pro"/>
                <a:sym typeface="Maven Pro"/>
              </a:rPr>
              <a:t>Future Developments</a:t>
            </a:r>
            <a:endParaRPr sz="2400" b="1" dirty="0">
              <a:solidFill>
                <a:srgbClr val="F8C346"/>
              </a:solidFill>
            </a:endParaRPr>
          </a:p>
        </p:txBody>
      </p:sp>
      <p:pic>
        <p:nvPicPr>
          <p:cNvPr id="789" name="Google Shape;789;p70"/>
          <p:cNvPicPr preferRelativeResize="0"/>
          <p:nvPr/>
        </p:nvPicPr>
        <p:blipFill>
          <a:blip r:embed="rId3">
            <a:alphaModFix/>
          </a:blip>
          <a:stretch>
            <a:fillRect/>
          </a:stretch>
        </p:blipFill>
        <p:spPr>
          <a:xfrm>
            <a:off x="2914600" y="-67187"/>
            <a:ext cx="33825" cy="5236850"/>
          </a:xfrm>
          <a:prstGeom prst="rect">
            <a:avLst/>
          </a:prstGeom>
          <a:noFill/>
          <a:ln>
            <a:noFill/>
          </a:ln>
        </p:spPr>
      </p:pic>
      <p:pic>
        <p:nvPicPr>
          <p:cNvPr id="790" name="Google Shape;790;p70"/>
          <p:cNvPicPr preferRelativeResize="0"/>
          <p:nvPr/>
        </p:nvPicPr>
        <p:blipFill>
          <a:blip r:embed="rId4">
            <a:alphaModFix/>
          </a:blip>
          <a:stretch>
            <a:fillRect/>
          </a:stretch>
        </p:blipFill>
        <p:spPr>
          <a:xfrm>
            <a:off x="2812464" y="1209150"/>
            <a:ext cx="238125" cy="238125"/>
          </a:xfrm>
          <a:prstGeom prst="rect">
            <a:avLst/>
          </a:prstGeom>
          <a:noFill/>
          <a:ln>
            <a:noFill/>
          </a:ln>
        </p:spPr>
      </p:pic>
      <p:pic>
        <p:nvPicPr>
          <p:cNvPr id="791" name="Google Shape;791;p70"/>
          <p:cNvPicPr preferRelativeResize="0"/>
          <p:nvPr/>
        </p:nvPicPr>
        <p:blipFill>
          <a:blip r:embed="rId4">
            <a:alphaModFix/>
          </a:blip>
          <a:stretch>
            <a:fillRect/>
          </a:stretch>
        </p:blipFill>
        <p:spPr>
          <a:xfrm>
            <a:off x="2812452" y="2572725"/>
            <a:ext cx="238125" cy="238125"/>
          </a:xfrm>
          <a:prstGeom prst="rect">
            <a:avLst/>
          </a:prstGeom>
          <a:noFill/>
          <a:ln>
            <a:noFill/>
          </a:ln>
        </p:spPr>
      </p:pic>
      <p:pic>
        <p:nvPicPr>
          <p:cNvPr id="792" name="Google Shape;792;p70"/>
          <p:cNvPicPr preferRelativeResize="0"/>
          <p:nvPr/>
        </p:nvPicPr>
        <p:blipFill>
          <a:blip r:embed="rId4">
            <a:alphaModFix/>
          </a:blip>
          <a:stretch>
            <a:fillRect/>
          </a:stretch>
        </p:blipFill>
        <p:spPr>
          <a:xfrm>
            <a:off x="2812439" y="3936300"/>
            <a:ext cx="238125" cy="238125"/>
          </a:xfrm>
          <a:prstGeom prst="rect">
            <a:avLst/>
          </a:prstGeom>
          <a:noFill/>
          <a:ln>
            <a:noFill/>
          </a:ln>
        </p:spPr>
      </p:pic>
      <p:cxnSp>
        <p:nvCxnSpPr>
          <p:cNvPr id="793" name="Google Shape;793;p70"/>
          <p:cNvCxnSpPr/>
          <p:nvPr/>
        </p:nvCxnSpPr>
        <p:spPr>
          <a:xfrm>
            <a:off x="4406500" y="746122"/>
            <a:ext cx="2763000" cy="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94" name="Google Shape;794;p70"/>
          <p:cNvSpPr/>
          <p:nvPr/>
        </p:nvSpPr>
        <p:spPr>
          <a:xfrm>
            <a:off x="3523800" y="966117"/>
            <a:ext cx="3350700" cy="724200"/>
          </a:xfrm>
          <a:prstGeom prst="roundRect">
            <a:avLst>
              <a:gd name="adj" fmla="val 16667"/>
            </a:avLst>
          </a:prstGeom>
          <a:solidFill>
            <a:srgbClr val="FCE6BE">
              <a:alpha val="298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8C346"/>
                </a:solidFill>
                <a:latin typeface="Commissioner"/>
                <a:ea typeface="Commissioner"/>
                <a:cs typeface="Commissioner"/>
                <a:sym typeface="Commissioner"/>
              </a:rPr>
              <a:t>Real-time Weather Updates</a:t>
            </a:r>
            <a:endParaRPr>
              <a:solidFill>
                <a:srgbClr val="F8C346"/>
              </a:solidFill>
              <a:latin typeface="Commissioner"/>
              <a:ea typeface="Commissioner"/>
              <a:cs typeface="Commissioner"/>
              <a:sym typeface="Commissioner"/>
            </a:endParaRPr>
          </a:p>
        </p:txBody>
      </p:sp>
      <p:sp>
        <p:nvSpPr>
          <p:cNvPr id="795" name="Google Shape;795;p70"/>
          <p:cNvSpPr/>
          <p:nvPr/>
        </p:nvSpPr>
        <p:spPr>
          <a:xfrm>
            <a:off x="3523800" y="3693268"/>
            <a:ext cx="3350700" cy="724200"/>
          </a:xfrm>
          <a:prstGeom prst="roundRect">
            <a:avLst>
              <a:gd name="adj" fmla="val 16667"/>
            </a:avLst>
          </a:prstGeom>
          <a:solidFill>
            <a:srgbClr val="FCE6BE">
              <a:alpha val="298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8C346"/>
                </a:solidFill>
                <a:latin typeface="Commissioner"/>
                <a:ea typeface="Commissioner"/>
                <a:cs typeface="Commissioner"/>
                <a:sym typeface="Commissioner"/>
              </a:rPr>
              <a:t>Additional Hotel Information and Management Through Widgets</a:t>
            </a:r>
            <a:endParaRPr>
              <a:solidFill>
                <a:srgbClr val="F8C346"/>
              </a:solidFill>
              <a:latin typeface="Commissioner"/>
              <a:ea typeface="Commissioner"/>
              <a:cs typeface="Commissioner"/>
              <a:sym typeface="Commissioner"/>
            </a:endParaRPr>
          </a:p>
        </p:txBody>
      </p:sp>
      <p:sp>
        <p:nvSpPr>
          <p:cNvPr id="796" name="Google Shape;796;p70"/>
          <p:cNvSpPr/>
          <p:nvPr/>
        </p:nvSpPr>
        <p:spPr>
          <a:xfrm>
            <a:off x="3523800" y="2329688"/>
            <a:ext cx="3350700" cy="724200"/>
          </a:xfrm>
          <a:prstGeom prst="roundRect">
            <a:avLst>
              <a:gd name="adj" fmla="val 16667"/>
            </a:avLst>
          </a:prstGeom>
          <a:solidFill>
            <a:srgbClr val="FCE6BE">
              <a:alpha val="298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8C346"/>
                </a:solidFill>
                <a:latin typeface="Commissioner"/>
                <a:ea typeface="Commissioner"/>
                <a:cs typeface="Commissioner"/>
                <a:sym typeface="Commissioner"/>
              </a:rPr>
              <a:t>Code/Flow Improvements</a:t>
            </a:r>
            <a:endParaRPr>
              <a:solidFill>
                <a:srgbClr val="F8C346"/>
              </a:solidFill>
              <a:latin typeface="Commissioner"/>
              <a:ea typeface="Commissioner"/>
              <a:cs typeface="Commissioner"/>
              <a:sym typeface="Commissioner"/>
            </a:endParaRPr>
          </a:p>
        </p:txBody>
      </p:sp>
      <p:sp>
        <p:nvSpPr>
          <p:cNvPr id="11" name="Text Placeholder 1">
            <a:extLst>
              <a:ext uri="{FF2B5EF4-FFF2-40B4-BE49-F238E27FC236}">
                <a16:creationId xmlns:a16="http://schemas.microsoft.com/office/drawing/2014/main" id="{7A5E33C3-AFB7-4033-BFBB-E82FFF13CCB8}"/>
              </a:ext>
            </a:extLst>
          </p:cNvPr>
          <p:cNvSpPr txBox="1">
            <a:spLocks/>
          </p:cNvSpPr>
          <p:nvPr/>
        </p:nvSpPr>
        <p:spPr>
          <a:xfrm>
            <a:off x="69259" y="1953817"/>
            <a:ext cx="2608729" cy="751742"/>
          </a:xfrm>
          <a:prstGeom prst="rect">
            <a:avLst/>
          </a:prstGeom>
          <a:noFill/>
          <a:ln>
            <a:noFill/>
          </a:ln>
        </p:spPr>
        <p:txBody>
          <a:bodyPr spcFirstLastPara="1" wrap="square" lIns="19050" tIns="19050" rIns="19050" bIns="1905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1700"/>
              <a:buFont typeface="Commissioner SemiBold"/>
              <a:buNone/>
              <a:defRPr sz="2300" b="0" i="0" u="none" strike="noStrike" cap="none">
                <a:solidFill>
                  <a:srgbClr val="FFFFFF"/>
                </a:solidFill>
                <a:latin typeface="Commissioner SemiBold"/>
                <a:ea typeface="Commissioner SemiBold"/>
                <a:cs typeface="Commissioner SemiBold"/>
                <a:sym typeface="Commissioner SemiBold"/>
              </a:defRPr>
            </a:lvl1pPr>
            <a:lvl2pPr marL="914400" marR="0" lvl="1" indent="-228600" algn="l" rtl="0">
              <a:lnSpc>
                <a:spcPct val="100000"/>
              </a:lnSpc>
              <a:spcBef>
                <a:spcPts val="0"/>
              </a:spcBef>
              <a:spcAft>
                <a:spcPts val="0"/>
              </a:spcAft>
              <a:buClr>
                <a:srgbClr val="F8C346"/>
              </a:buClr>
              <a:buSzPts val="900"/>
              <a:buFont typeface="Arial"/>
              <a:buNone/>
              <a:defRPr sz="900" b="0" i="1" u="none" strike="noStrike" cap="none">
                <a:solidFill>
                  <a:schemeClr val="lt1"/>
                </a:solidFill>
                <a:latin typeface="Commissioner"/>
                <a:ea typeface="Commissioner"/>
                <a:cs typeface="Commissioner"/>
                <a:sym typeface="Commissioner"/>
              </a:defRPr>
            </a:lvl2pPr>
            <a:lvl3pPr marL="1371600" marR="0" lvl="2"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3pPr>
            <a:lvl4pPr marL="1828800" marR="0" lvl="3"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4pPr>
            <a:lvl5pPr marL="2286000" marR="0" lvl="4"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5pPr>
            <a:lvl6pPr marL="2743200" marR="0" lvl="5"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6pPr>
            <a:lvl7pPr marL="3200400" marR="0" lvl="6"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7pPr>
            <a:lvl8pPr marL="3657600" marR="0" lvl="7"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8pPr>
            <a:lvl9pPr marL="4114800" marR="0" lvl="8"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9pPr>
          </a:lstStyle>
          <a:p>
            <a:pPr lvl="0"/>
            <a:r>
              <a:rPr lang="en-US" sz="2000" b="1" dirty="0">
                <a:sym typeface="Maven Pro"/>
              </a:rPr>
              <a:t>Future Developments</a:t>
            </a:r>
            <a:endParaRPr lang="en-US" sz="2000" b="1" dirty="0"/>
          </a:p>
          <a:p>
            <a:endParaRPr lang="el-G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71"/>
          <p:cNvSpPr txBox="1">
            <a:spLocks noGrp="1"/>
          </p:cNvSpPr>
          <p:nvPr>
            <p:ph type="body" idx="1"/>
          </p:nvPr>
        </p:nvSpPr>
        <p:spPr>
          <a:xfrm>
            <a:off x="1832950" y="209775"/>
            <a:ext cx="5897400" cy="379200"/>
          </a:xfrm>
          <a:prstGeom prst="rect">
            <a:avLst/>
          </a:prstGeom>
        </p:spPr>
        <p:txBody>
          <a:bodyPr spcFirstLastPara="1" wrap="square" lIns="19050" tIns="19050" rIns="19050" bIns="19050" anchor="b" anchorCtr="0">
            <a:noAutofit/>
          </a:bodyPr>
          <a:lstStyle/>
          <a:p>
            <a:pPr marL="0" lvl="0" indent="0" algn="ctr" rtl="0">
              <a:lnSpc>
                <a:spcPct val="80000"/>
              </a:lnSpc>
              <a:spcBef>
                <a:spcPts val="0"/>
              </a:spcBef>
              <a:spcAft>
                <a:spcPts val="0"/>
              </a:spcAft>
              <a:buSzPts val="935"/>
              <a:buNone/>
            </a:pPr>
            <a:r>
              <a:rPr lang="en" b="1">
                <a:solidFill>
                  <a:srgbClr val="F8C346"/>
                </a:solidFill>
                <a:latin typeface="Maven Pro"/>
                <a:ea typeface="Maven Pro"/>
                <a:cs typeface="Maven Pro"/>
                <a:sym typeface="Maven Pro"/>
              </a:rPr>
              <a:t>Practicum Key Learnings &amp; Future Goals</a:t>
            </a:r>
            <a:endParaRPr>
              <a:solidFill>
                <a:srgbClr val="F8C346"/>
              </a:solidFill>
            </a:endParaRPr>
          </a:p>
        </p:txBody>
      </p:sp>
      <p:cxnSp>
        <p:nvCxnSpPr>
          <p:cNvPr id="802" name="Google Shape;802;p71"/>
          <p:cNvCxnSpPr/>
          <p:nvPr/>
        </p:nvCxnSpPr>
        <p:spPr>
          <a:xfrm>
            <a:off x="2696550" y="655300"/>
            <a:ext cx="3750900" cy="2010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803" name="Google Shape;803;p71"/>
          <p:cNvCxnSpPr/>
          <p:nvPr/>
        </p:nvCxnSpPr>
        <p:spPr>
          <a:xfrm rot="10800000" flipH="1">
            <a:off x="4570650" y="1026225"/>
            <a:ext cx="2700" cy="3870000"/>
          </a:xfrm>
          <a:prstGeom prst="straightConnector1">
            <a:avLst/>
          </a:prstGeom>
          <a:noFill/>
          <a:ln w="76200" cap="flat" cmpd="sng">
            <a:solidFill>
              <a:srgbClr val="F8C346"/>
            </a:solidFill>
            <a:prstDash val="solid"/>
            <a:round/>
            <a:headEnd type="none" w="med" len="med"/>
            <a:tailEnd type="none" w="med" len="med"/>
          </a:ln>
        </p:spPr>
      </p:cxnSp>
      <p:sp>
        <p:nvSpPr>
          <p:cNvPr id="804" name="Google Shape;804;p71"/>
          <p:cNvSpPr txBox="1"/>
          <p:nvPr/>
        </p:nvSpPr>
        <p:spPr>
          <a:xfrm>
            <a:off x="0" y="1352325"/>
            <a:ext cx="2225700" cy="18237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200">
                <a:solidFill>
                  <a:srgbClr val="F8C346"/>
                </a:solidFill>
                <a:latin typeface="Proxima Nova"/>
                <a:ea typeface="Proxima Nova"/>
                <a:cs typeface="Proxima Nova"/>
                <a:sym typeface="Proxima Nova"/>
              </a:rPr>
              <a:t>Key Learnings:</a:t>
            </a:r>
            <a:endParaRPr sz="1200">
              <a:solidFill>
                <a:srgbClr val="F8C346"/>
              </a:solidFill>
              <a:latin typeface="Proxima Nova"/>
              <a:ea typeface="Proxima Nova"/>
              <a:cs typeface="Proxima Nova"/>
              <a:sym typeface="Proxima Nova"/>
            </a:endParaRPr>
          </a:p>
          <a:p>
            <a:pPr marL="457200" lvl="0" indent="-304800" algn="l" rtl="0">
              <a:lnSpc>
                <a:spcPct val="130000"/>
              </a:lnSpc>
              <a:spcBef>
                <a:spcPts val="0"/>
              </a:spcBef>
              <a:spcAft>
                <a:spcPts val="0"/>
              </a:spcAft>
              <a:buClr>
                <a:srgbClr val="F8C346"/>
              </a:buClr>
              <a:buSzPts val="1200"/>
              <a:buFont typeface="Proxima Nova"/>
              <a:buChar char="●"/>
            </a:pPr>
            <a:r>
              <a:rPr lang="en" sz="1200">
                <a:solidFill>
                  <a:srgbClr val="F8C346"/>
                </a:solidFill>
                <a:latin typeface="Proxima Nova"/>
                <a:ea typeface="Proxima Nova"/>
                <a:cs typeface="Proxima Nova"/>
                <a:sym typeface="Proxima Nova"/>
              </a:rPr>
              <a:t>Gained familiarity with business logic</a:t>
            </a:r>
            <a:endParaRPr sz="1200">
              <a:solidFill>
                <a:srgbClr val="F8C346"/>
              </a:solidFill>
              <a:latin typeface="Proxima Nova"/>
              <a:ea typeface="Proxima Nova"/>
              <a:cs typeface="Proxima Nova"/>
              <a:sym typeface="Proxima Nova"/>
            </a:endParaRPr>
          </a:p>
          <a:p>
            <a:pPr marL="457200" lvl="0" indent="-304800" algn="l" rtl="0">
              <a:lnSpc>
                <a:spcPct val="130000"/>
              </a:lnSpc>
              <a:spcBef>
                <a:spcPts val="0"/>
              </a:spcBef>
              <a:spcAft>
                <a:spcPts val="0"/>
              </a:spcAft>
              <a:buClr>
                <a:srgbClr val="F8C346"/>
              </a:buClr>
              <a:buSzPts val="1200"/>
              <a:buFont typeface="Proxima Nova"/>
              <a:buChar char="●"/>
            </a:pPr>
            <a:r>
              <a:rPr lang="en" sz="1200">
                <a:solidFill>
                  <a:srgbClr val="F8C346"/>
                </a:solidFill>
                <a:latin typeface="Proxima Nova"/>
                <a:ea typeface="Proxima Nova"/>
                <a:cs typeface="Proxima Nova"/>
                <a:sym typeface="Proxima Nova"/>
              </a:rPr>
              <a:t>Better understanding of the inner workings of a company </a:t>
            </a:r>
            <a:endParaRPr sz="1200">
              <a:solidFill>
                <a:srgbClr val="F8C346"/>
              </a:solidFill>
              <a:latin typeface="Proxima Nova"/>
              <a:ea typeface="Proxima Nova"/>
              <a:cs typeface="Proxima Nova"/>
              <a:sym typeface="Proxima Nova"/>
            </a:endParaRPr>
          </a:p>
          <a:p>
            <a:pPr marL="457200" lvl="0" indent="-304800" algn="l" rtl="0">
              <a:lnSpc>
                <a:spcPct val="130000"/>
              </a:lnSpc>
              <a:spcBef>
                <a:spcPts val="0"/>
              </a:spcBef>
              <a:spcAft>
                <a:spcPts val="0"/>
              </a:spcAft>
              <a:buClr>
                <a:srgbClr val="F8C346"/>
              </a:buClr>
              <a:buSzPts val="1200"/>
              <a:buFont typeface="Proxima Nova"/>
              <a:buChar char="●"/>
            </a:pPr>
            <a:r>
              <a:rPr lang="en" sz="1200">
                <a:solidFill>
                  <a:srgbClr val="F8C346"/>
                </a:solidFill>
                <a:latin typeface="Proxima Nova"/>
                <a:ea typeface="Proxima Nova"/>
                <a:cs typeface="Proxima Nova"/>
                <a:sym typeface="Proxima Nova"/>
              </a:rPr>
              <a:t>Understood the basic phases in application development</a:t>
            </a:r>
            <a:endParaRPr sz="1200">
              <a:solidFill>
                <a:srgbClr val="F8C346"/>
              </a:solidFill>
              <a:latin typeface="Proxima Nova"/>
              <a:ea typeface="Proxima Nova"/>
              <a:cs typeface="Proxima Nova"/>
              <a:sym typeface="Proxima Nova"/>
            </a:endParaRPr>
          </a:p>
          <a:p>
            <a:pPr marL="0" lvl="0" indent="0" algn="l" rtl="0">
              <a:spcBef>
                <a:spcPts val="0"/>
              </a:spcBef>
              <a:spcAft>
                <a:spcPts val="0"/>
              </a:spcAft>
              <a:buNone/>
            </a:pPr>
            <a:endParaRPr sz="2000">
              <a:solidFill>
                <a:schemeClr val="lt1"/>
              </a:solidFill>
              <a:latin typeface="Commissioner"/>
              <a:ea typeface="Commissioner"/>
              <a:cs typeface="Commissioner"/>
              <a:sym typeface="Commissioner"/>
            </a:endParaRPr>
          </a:p>
        </p:txBody>
      </p:sp>
      <p:sp>
        <p:nvSpPr>
          <p:cNvPr id="805" name="Google Shape;805;p71"/>
          <p:cNvSpPr txBox="1"/>
          <p:nvPr/>
        </p:nvSpPr>
        <p:spPr>
          <a:xfrm>
            <a:off x="803650" y="794475"/>
            <a:ext cx="2794200" cy="51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F8C346"/>
                </a:solidFill>
                <a:latin typeface="Commissioner"/>
                <a:ea typeface="Commissioner"/>
                <a:cs typeface="Commissioner"/>
                <a:sym typeface="Commissioner"/>
              </a:rPr>
              <a:t>Filippos Symeonidis </a:t>
            </a:r>
            <a:endParaRPr sz="2000">
              <a:solidFill>
                <a:srgbClr val="F8C346"/>
              </a:solidFill>
              <a:latin typeface="Commissioner"/>
              <a:ea typeface="Commissioner"/>
              <a:cs typeface="Commissioner"/>
              <a:sym typeface="Commissioner"/>
            </a:endParaRPr>
          </a:p>
        </p:txBody>
      </p:sp>
      <p:sp>
        <p:nvSpPr>
          <p:cNvPr id="806" name="Google Shape;806;p71"/>
          <p:cNvSpPr txBox="1"/>
          <p:nvPr/>
        </p:nvSpPr>
        <p:spPr>
          <a:xfrm>
            <a:off x="2225700" y="1363550"/>
            <a:ext cx="2225700" cy="8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8C346"/>
                </a:solidFill>
                <a:latin typeface="Commissioner"/>
                <a:ea typeface="Commissioner"/>
                <a:cs typeface="Commissioner"/>
                <a:sym typeface="Commissioner"/>
              </a:rPr>
              <a:t>Future Goals: </a:t>
            </a:r>
            <a:endParaRPr sz="1200">
              <a:solidFill>
                <a:srgbClr val="F8C346"/>
              </a:solidFill>
              <a:latin typeface="Commissioner"/>
              <a:ea typeface="Commissioner"/>
              <a:cs typeface="Commissioner"/>
              <a:sym typeface="Commissioner"/>
            </a:endParaRPr>
          </a:p>
          <a:p>
            <a:pPr marL="457200" lvl="0" indent="-304800" algn="l" rtl="0">
              <a:spcBef>
                <a:spcPts val="0"/>
              </a:spcBef>
              <a:spcAft>
                <a:spcPts val="0"/>
              </a:spcAft>
              <a:buClr>
                <a:srgbClr val="F8C346"/>
              </a:buClr>
              <a:buSzPts val="1200"/>
              <a:buFont typeface="Commissioner"/>
              <a:buChar char="●"/>
            </a:pPr>
            <a:r>
              <a:rPr lang="en" sz="1200">
                <a:solidFill>
                  <a:srgbClr val="F8C346"/>
                </a:solidFill>
                <a:latin typeface="Commissioner"/>
                <a:ea typeface="Commissioner"/>
                <a:cs typeface="Commissioner"/>
                <a:sym typeface="Commissioner"/>
              </a:rPr>
              <a:t>Information Security</a:t>
            </a:r>
            <a:endParaRPr sz="1200">
              <a:solidFill>
                <a:srgbClr val="F8C346"/>
              </a:solidFill>
              <a:latin typeface="Commissioner"/>
              <a:ea typeface="Commissioner"/>
              <a:cs typeface="Commissioner"/>
              <a:sym typeface="Commissioner"/>
            </a:endParaRPr>
          </a:p>
        </p:txBody>
      </p:sp>
      <p:sp>
        <p:nvSpPr>
          <p:cNvPr id="807" name="Google Shape;807;p71"/>
          <p:cNvSpPr txBox="1"/>
          <p:nvPr/>
        </p:nvSpPr>
        <p:spPr>
          <a:xfrm>
            <a:off x="4860100" y="1352327"/>
            <a:ext cx="2225700" cy="10920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200">
                <a:solidFill>
                  <a:srgbClr val="F8C346"/>
                </a:solidFill>
                <a:latin typeface="Proxima Nova"/>
                <a:ea typeface="Proxima Nova"/>
                <a:cs typeface="Proxima Nova"/>
                <a:sym typeface="Proxima Nova"/>
              </a:rPr>
              <a:t>Key Learnings:</a:t>
            </a:r>
            <a:endParaRPr sz="1200">
              <a:solidFill>
                <a:srgbClr val="F8C346"/>
              </a:solidFill>
              <a:latin typeface="Proxima Nova"/>
              <a:ea typeface="Proxima Nova"/>
              <a:cs typeface="Proxima Nova"/>
              <a:sym typeface="Proxima Nova"/>
            </a:endParaRPr>
          </a:p>
          <a:p>
            <a:pPr marL="457200" lvl="0" indent="-304800" algn="l" rtl="0">
              <a:lnSpc>
                <a:spcPct val="130000"/>
              </a:lnSpc>
              <a:spcBef>
                <a:spcPts val="0"/>
              </a:spcBef>
              <a:spcAft>
                <a:spcPts val="0"/>
              </a:spcAft>
              <a:buClr>
                <a:srgbClr val="F8C346"/>
              </a:buClr>
              <a:buSzPts val="1200"/>
              <a:buFont typeface="Proxima Nova"/>
              <a:buChar char="●"/>
            </a:pPr>
            <a:r>
              <a:rPr lang="en" sz="1200">
                <a:solidFill>
                  <a:srgbClr val="F8C346"/>
                </a:solidFill>
                <a:latin typeface="Proxima Nova"/>
                <a:ea typeface="Proxima Nova"/>
                <a:cs typeface="Proxima Nova"/>
                <a:sym typeface="Proxima Nova"/>
              </a:rPr>
              <a:t>Understand the basic phases in application development</a:t>
            </a:r>
            <a:endParaRPr sz="1200">
              <a:solidFill>
                <a:srgbClr val="F8C346"/>
              </a:solidFill>
              <a:latin typeface="Proxima Nova"/>
              <a:ea typeface="Proxima Nova"/>
              <a:cs typeface="Proxima Nova"/>
              <a:sym typeface="Proxima Nova"/>
            </a:endParaRPr>
          </a:p>
          <a:p>
            <a:pPr marL="457200" lvl="0" indent="-304800" algn="l" rtl="0">
              <a:lnSpc>
                <a:spcPct val="130000"/>
              </a:lnSpc>
              <a:spcBef>
                <a:spcPts val="0"/>
              </a:spcBef>
              <a:spcAft>
                <a:spcPts val="0"/>
              </a:spcAft>
              <a:buClr>
                <a:srgbClr val="F8C346"/>
              </a:buClr>
              <a:buSzPts val="1200"/>
              <a:buFont typeface="Proxima Nova"/>
              <a:buChar char="●"/>
            </a:pPr>
            <a:r>
              <a:rPr lang="en" sz="1200">
                <a:solidFill>
                  <a:srgbClr val="F8C346"/>
                </a:solidFill>
                <a:latin typeface="Proxima Nova"/>
                <a:ea typeface="Proxima Nova"/>
                <a:cs typeface="Proxima Nova"/>
                <a:sym typeface="Proxima Nova"/>
              </a:rPr>
              <a:t>Team Collaboration</a:t>
            </a:r>
            <a:endParaRPr sz="1200">
              <a:solidFill>
                <a:srgbClr val="F8C346"/>
              </a:solidFill>
              <a:latin typeface="Proxima Nova"/>
              <a:ea typeface="Proxima Nova"/>
              <a:cs typeface="Proxima Nova"/>
              <a:sym typeface="Proxima Nova"/>
            </a:endParaRPr>
          </a:p>
          <a:p>
            <a:pPr marL="457200" lvl="0" indent="-304800" algn="l" rtl="0">
              <a:lnSpc>
                <a:spcPct val="130000"/>
              </a:lnSpc>
              <a:spcBef>
                <a:spcPts val="0"/>
              </a:spcBef>
              <a:spcAft>
                <a:spcPts val="0"/>
              </a:spcAft>
              <a:buClr>
                <a:srgbClr val="F8C346"/>
              </a:buClr>
              <a:buSzPts val="1200"/>
              <a:buFont typeface="Proxima Nova"/>
              <a:buChar char="●"/>
            </a:pPr>
            <a:r>
              <a:rPr lang="en" sz="1200">
                <a:solidFill>
                  <a:srgbClr val="F8C346"/>
                </a:solidFill>
                <a:latin typeface="Proxima Nova"/>
                <a:ea typeface="Proxima Nova"/>
                <a:cs typeface="Proxima Nova"/>
                <a:sym typeface="Proxima Nova"/>
              </a:rPr>
              <a:t>Skill Expansion</a:t>
            </a:r>
            <a:endParaRPr sz="1200">
              <a:solidFill>
                <a:srgbClr val="F8C346"/>
              </a:solidFill>
              <a:latin typeface="Proxima Nova"/>
              <a:ea typeface="Proxima Nova"/>
              <a:cs typeface="Proxima Nova"/>
              <a:sym typeface="Proxima Nova"/>
            </a:endParaRPr>
          </a:p>
          <a:p>
            <a:pPr marL="0" lvl="0" indent="0" algn="l" rtl="0">
              <a:spcBef>
                <a:spcPts val="0"/>
              </a:spcBef>
              <a:spcAft>
                <a:spcPts val="0"/>
              </a:spcAft>
              <a:buNone/>
            </a:pPr>
            <a:endParaRPr sz="2000">
              <a:solidFill>
                <a:schemeClr val="lt1"/>
              </a:solidFill>
              <a:latin typeface="Commissioner"/>
              <a:ea typeface="Commissioner"/>
              <a:cs typeface="Commissioner"/>
              <a:sym typeface="Commissioner"/>
            </a:endParaRPr>
          </a:p>
        </p:txBody>
      </p:sp>
      <p:sp>
        <p:nvSpPr>
          <p:cNvPr id="808" name="Google Shape;808;p71"/>
          <p:cNvSpPr txBox="1"/>
          <p:nvPr/>
        </p:nvSpPr>
        <p:spPr>
          <a:xfrm>
            <a:off x="5227300" y="763500"/>
            <a:ext cx="2562900" cy="41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F8C346"/>
                </a:solidFill>
                <a:latin typeface="Commissioner"/>
                <a:ea typeface="Commissioner"/>
                <a:cs typeface="Commissioner"/>
                <a:sym typeface="Commissioner"/>
              </a:rPr>
              <a:t>Vagelis Chasiotis</a:t>
            </a:r>
            <a:endParaRPr sz="2000">
              <a:solidFill>
                <a:srgbClr val="F8C346"/>
              </a:solidFill>
              <a:latin typeface="Commissioner"/>
              <a:ea typeface="Commissioner"/>
              <a:cs typeface="Commissioner"/>
              <a:sym typeface="Commissioner"/>
            </a:endParaRPr>
          </a:p>
        </p:txBody>
      </p:sp>
      <p:pic>
        <p:nvPicPr>
          <p:cNvPr id="809" name="Google Shape;809;p71"/>
          <p:cNvPicPr preferRelativeResize="0"/>
          <p:nvPr/>
        </p:nvPicPr>
        <p:blipFill>
          <a:blip r:embed="rId3">
            <a:alphaModFix/>
          </a:blip>
          <a:stretch>
            <a:fillRect/>
          </a:stretch>
        </p:blipFill>
        <p:spPr>
          <a:xfrm>
            <a:off x="5040275" y="3296575"/>
            <a:ext cx="1530326" cy="1530326"/>
          </a:xfrm>
          <a:prstGeom prst="rect">
            <a:avLst/>
          </a:prstGeom>
          <a:noFill/>
          <a:ln>
            <a:noFill/>
          </a:ln>
        </p:spPr>
      </p:pic>
      <p:sp>
        <p:nvSpPr>
          <p:cNvPr id="810" name="Google Shape;810;p71"/>
          <p:cNvSpPr txBox="1"/>
          <p:nvPr/>
        </p:nvSpPr>
        <p:spPr>
          <a:xfrm>
            <a:off x="6918300" y="1352327"/>
            <a:ext cx="2225700" cy="10920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200">
                <a:solidFill>
                  <a:srgbClr val="F8C346"/>
                </a:solidFill>
                <a:latin typeface="Proxima Nova"/>
                <a:ea typeface="Proxima Nova"/>
                <a:cs typeface="Proxima Nova"/>
                <a:sym typeface="Proxima Nova"/>
              </a:rPr>
              <a:t>Future Goals</a:t>
            </a:r>
            <a:endParaRPr sz="1200">
              <a:solidFill>
                <a:srgbClr val="F8C346"/>
              </a:solidFill>
              <a:latin typeface="Proxima Nova"/>
              <a:ea typeface="Proxima Nova"/>
              <a:cs typeface="Proxima Nova"/>
              <a:sym typeface="Proxima Nova"/>
            </a:endParaRPr>
          </a:p>
          <a:p>
            <a:pPr marL="457200" lvl="0" indent="-304800" algn="l" rtl="0">
              <a:lnSpc>
                <a:spcPct val="115000"/>
              </a:lnSpc>
              <a:spcBef>
                <a:spcPts val="0"/>
              </a:spcBef>
              <a:spcAft>
                <a:spcPts val="0"/>
              </a:spcAft>
              <a:buClr>
                <a:srgbClr val="F8C346"/>
              </a:buClr>
              <a:buSzPts val="1200"/>
              <a:buFont typeface="Proxima Nova"/>
              <a:buChar char="●"/>
            </a:pPr>
            <a:r>
              <a:rPr lang="en" sz="1200">
                <a:solidFill>
                  <a:srgbClr val="F8C346"/>
                </a:solidFill>
                <a:latin typeface="Proxima Nova"/>
                <a:ea typeface="Proxima Nova"/>
                <a:cs typeface="Proxima Nova"/>
                <a:sym typeface="Proxima Nova"/>
              </a:rPr>
              <a:t>Mobile App Development and Design</a:t>
            </a:r>
            <a:endParaRPr sz="1200">
              <a:solidFill>
                <a:srgbClr val="F8C346"/>
              </a:solidFill>
              <a:latin typeface="Proxima Nova"/>
              <a:ea typeface="Proxima Nova"/>
              <a:cs typeface="Proxima Nova"/>
              <a:sym typeface="Proxima Nova"/>
            </a:endParaRPr>
          </a:p>
          <a:p>
            <a:pPr marL="457200" lvl="0" indent="0" algn="l" rtl="0">
              <a:lnSpc>
                <a:spcPct val="130000"/>
              </a:lnSpc>
              <a:spcBef>
                <a:spcPts val="0"/>
              </a:spcBef>
              <a:spcAft>
                <a:spcPts val="0"/>
              </a:spcAft>
              <a:buNone/>
            </a:pPr>
            <a:endParaRPr sz="1200">
              <a:solidFill>
                <a:srgbClr val="F8C346"/>
              </a:solidFill>
              <a:latin typeface="Proxima Nova"/>
              <a:ea typeface="Proxima Nova"/>
              <a:cs typeface="Proxima Nova"/>
              <a:sym typeface="Proxima Nova"/>
            </a:endParaRPr>
          </a:p>
          <a:p>
            <a:pPr marL="0" lvl="0" indent="0" algn="l" rtl="0">
              <a:spcBef>
                <a:spcPts val="0"/>
              </a:spcBef>
              <a:spcAft>
                <a:spcPts val="0"/>
              </a:spcAft>
              <a:buNone/>
            </a:pPr>
            <a:endParaRPr sz="2000">
              <a:solidFill>
                <a:schemeClr val="lt1"/>
              </a:solidFill>
              <a:latin typeface="Commissioner"/>
              <a:ea typeface="Commissioner"/>
              <a:cs typeface="Commissioner"/>
              <a:sym typeface="Commissioner"/>
            </a:endParaRPr>
          </a:p>
        </p:txBody>
      </p:sp>
      <p:pic>
        <p:nvPicPr>
          <p:cNvPr id="811" name="Google Shape;811;p71"/>
          <p:cNvPicPr preferRelativeResize="0"/>
          <p:nvPr/>
        </p:nvPicPr>
        <p:blipFill>
          <a:blip r:embed="rId4">
            <a:alphaModFix/>
          </a:blip>
          <a:stretch>
            <a:fillRect/>
          </a:stretch>
        </p:blipFill>
        <p:spPr>
          <a:xfrm>
            <a:off x="2573399" y="3296577"/>
            <a:ext cx="1530325" cy="1530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grpSp>
        <p:nvGrpSpPr>
          <p:cNvPr id="816" name="Google Shape;816;p72"/>
          <p:cNvGrpSpPr/>
          <p:nvPr/>
        </p:nvGrpSpPr>
        <p:grpSpPr>
          <a:xfrm>
            <a:off x="567972" y="3435356"/>
            <a:ext cx="1446719" cy="1223714"/>
            <a:chOff x="856997" y="2815254"/>
            <a:chExt cx="1909860" cy="1718700"/>
          </a:xfrm>
        </p:grpSpPr>
        <p:grpSp>
          <p:nvGrpSpPr>
            <p:cNvPr id="817" name="Google Shape;817;p72"/>
            <p:cNvGrpSpPr/>
            <p:nvPr/>
          </p:nvGrpSpPr>
          <p:grpSpPr>
            <a:xfrm>
              <a:off x="856997" y="2866074"/>
              <a:ext cx="228369" cy="1651446"/>
              <a:chOff x="1638026" y="6185080"/>
              <a:chExt cx="360887" cy="2539514"/>
            </a:xfrm>
          </p:grpSpPr>
          <p:pic>
            <p:nvPicPr>
              <p:cNvPr id="818" name="Google Shape;818;p72" descr="Image"/>
              <p:cNvPicPr preferRelativeResize="0"/>
              <p:nvPr/>
            </p:nvPicPr>
            <p:blipFill rotWithShape="1">
              <a:blip r:embed="rId3">
                <a:alphaModFix/>
              </a:blip>
              <a:srcRect/>
              <a:stretch/>
            </p:blipFill>
            <p:spPr>
              <a:xfrm>
                <a:off x="1638028" y="6754596"/>
                <a:ext cx="355579" cy="355579"/>
              </a:xfrm>
              <a:prstGeom prst="rect">
                <a:avLst/>
              </a:prstGeom>
              <a:noFill/>
              <a:ln>
                <a:noFill/>
              </a:ln>
            </p:spPr>
          </p:pic>
          <p:pic>
            <p:nvPicPr>
              <p:cNvPr id="819" name="Google Shape;819;p72" descr="Image"/>
              <p:cNvPicPr preferRelativeResize="0"/>
              <p:nvPr/>
            </p:nvPicPr>
            <p:blipFill rotWithShape="1">
              <a:blip r:embed="rId4">
                <a:alphaModFix/>
              </a:blip>
              <a:srcRect/>
              <a:stretch/>
            </p:blipFill>
            <p:spPr>
              <a:xfrm>
                <a:off x="1643333" y="6185080"/>
                <a:ext cx="355580" cy="355579"/>
              </a:xfrm>
              <a:prstGeom prst="rect">
                <a:avLst/>
              </a:prstGeom>
              <a:noFill/>
              <a:ln>
                <a:noFill/>
              </a:ln>
            </p:spPr>
          </p:pic>
          <p:pic>
            <p:nvPicPr>
              <p:cNvPr id="820" name="Google Shape;820;p72" descr="Image"/>
              <p:cNvPicPr preferRelativeResize="0"/>
              <p:nvPr/>
            </p:nvPicPr>
            <p:blipFill rotWithShape="1">
              <a:blip r:embed="rId5">
                <a:alphaModFix/>
              </a:blip>
              <a:srcRect/>
              <a:stretch/>
            </p:blipFill>
            <p:spPr>
              <a:xfrm>
                <a:off x="1638027" y="7296283"/>
                <a:ext cx="355580" cy="355579"/>
              </a:xfrm>
              <a:prstGeom prst="rect">
                <a:avLst/>
              </a:prstGeom>
              <a:noFill/>
              <a:ln>
                <a:noFill/>
              </a:ln>
            </p:spPr>
          </p:pic>
          <p:pic>
            <p:nvPicPr>
              <p:cNvPr id="821" name="Google Shape;821;p72"/>
              <p:cNvPicPr preferRelativeResize="0"/>
              <p:nvPr/>
            </p:nvPicPr>
            <p:blipFill rotWithShape="1">
              <a:blip r:embed="rId6">
                <a:alphaModFix/>
              </a:blip>
              <a:srcRect/>
              <a:stretch/>
            </p:blipFill>
            <p:spPr>
              <a:xfrm>
                <a:off x="1638026" y="7804213"/>
                <a:ext cx="350357" cy="350357"/>
              </a:xfrm>
              <a:prstGeom prst="rect">
                <a:avLst/>
              </a:prstGeom>
              <a:noFill/>
              <a:ln>
                <a:noFill/>
              </a:ln>
            </p:spPr>
          </p:pic>
          <p:pic>
            <p:nvPicPr>
              <p:cNvPr id="822" name="Google Shape;822;p72"/>
              <p:cNvPicPr preferRelativeResize="0"/>
              <p:nvPr/>
            </p:nvPicPr>
            <p:blipFill rotWithShape="1">
              <a:blip r:embed="rId7">
                <a:alphaModFix/>
              </a:blip>
              <a:srcRect/>
              <a:stretch/>
            </p:blipFill>
            <p:spPr>
              <a:xfrm>
                <a:off x="1643333" y="8369014"/>
                <a:ext cx="355580" cy="355580"/>
              </a:xfrm>
              <a:prstGeom prst="rect">
                <a:avLst/>
              </a:prstGeom>
              <a:noFill/>
              <a:ln>
                <a:noFill/>
              </a:ln>
            </p:spPr>
          </p:pic>
        </p:grpSp>
        <p:sp>
          <p:nvSpPr>
            <p:cNvPr id="823" name="Google Shape;823;p72"/>
            <p:cNvSpPr txBox="1"/>
            <p:nvPr/>
          </p:nvSpPr>
          <p:spPr>
            <a:xfrm>
              <a:off x="1195757" y="2815254"/>
              <a:ext cx="1571100" cy="17187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FFFFF"/>
                </a:buClr>
                <a:buSzPts val="900"/>
                <a:buFont typeface="Commissioner"/>
                <a:buNone/>
              </a:pPr>
              <a:r>
                <a:rPr lang="en" sz="900" b="0" i="1" u="sng" strike="noStrike" cap="none">
                  <a:solidFill>
                    <a:schemeClr val="hlink"/>
                  </a:solidFill>
                  <a:latin typeface="Commissioner"/>
                  <a:ea typeface="Commissioner"/>
                  <a:cs typeface="Commissioner"/>
                  <a:sym typeface="Commissioner"/>
                  <a:hlinkClick r:id="rId8"/>
                </a:rPr>
                <a:t>Uni Systems</a:t>
              </a:r>
              <a:endParaRPr sz="900" b="0" i="1" u="none" strike="noStrike" cap="none">
                <a:solidFill>
                  <a:srgbClr val="FFFFFF"/>
                </a:solidFill>
                <a:latin typeface="Commissioner"/>
                <a:ea typeface="Commissioner"/>
                <a:cs typeface="Commissioner"/>
                <a:sym typeface="Commissioner"/>
              </a:endParaRPr>
            </a:p>
            <a:p>
              <a:pPr marL="0" marR="0" lvl="0" indent="0" algn="l" rtl="0">
                <a:lnSpc>
                  <a:spcPct val="100000"/>
                </a:lnSpc>
                <a:spcBef>
                  <a:spcPts val="0"/>
                </a:spcBef>
                <a:spcAft>
                  <a:spcPts val="0"/>
                </a:spcAft>
                <a:buClr>
                  <a:srgbClr val="FFFFFF"/>
                </a:buClr>
                <a:buSzPts val="800"/>
                <a:buFont typeface="Commissioner"/>
                <a:buNone/>
              </a:pPr>
              <a:endParaRPr sz="800" b="0" i="1" u="none" strike="noStrike" cap="none">
                <a:solidFill>
                  <a:srgbClr val="FFFFFF"/>
                </a:solidFill>
                <a:latin typeface="Commissioner"/>
                <a:ea typeface="Commissioner"/>
                <a:cs typeface="Commissioner"/>
                <a:sym typeface="Commissioner"/>
              </a:endParaRPr>
            </a:p>
            <a:p>
              <a:pPr marL="0" marR="0" lvl="0" indent="0" algn="l" rtl="0">
                <a:lnSpc>
                  <a:spcPct val="100000"/>
                </a:lnSpc>
                <a:spcBef>
                  <a:spcPts val="0"/>
                </a:spcBef>
                <a:spcAft>
                  <a:spcPts val="0"/>
                </a:spcAft>
                <a:buClr>
                  <a:srgbClr val="FFFFFF"/>
                </a:buClr>
                <a:buSzPts val="900"/>
                <a:buFont typeface="Commissioner"/>
                <a:buNone/>
              </a:pPr>
              <a:r>
                <a:rPr lang="en" sz="900" b="0" i="1" u="sng" strike="noStrike" cap="none">
                  <a:solidFill>
                    <a:schemeClr val="hlink"/>
                  </a:solidFill>
                  <a:latin typeface="Commissioner"/>
                  <a:ea typeface="Commissioner"/>
                  <a:cs typeface="Commissioner"/>
                  <a:sym typeface="Commissioner"/>
                  <a:hlinkClick r:id="rId9"/>
                </a:rPr>
                <a:t>UniSystems_GR</a:t>
              </a:r>
              <a:endParaRPr sz="900" b="0" i="1" u="none" strike="noStrike" cap="none">
                <a:solidFill>
                  <a:srgbClr val="FFFFFF"/>
                </a:solidFill>
                <a:latin typeface="Commissioner"/>
                <a:ea typeface="Commissioner"/>
                <a:cs typeface="Commissioner"/>
                <a:sym typeface="Commissioner"/>
              </a:endParaRPr>
            </a:p>
            <a:p>
              <a:pPr marL="0" marR="0" lvl="0" indent="0" algn="l" rtl="0">
                <a:lnSpc>
                  <a:spcPct val="100000"/>
                </a:lnSpc>
                <a:spcBef>
                  <a:spcPts val="0"/>
                </a:spcBef>
                <a:spcAft>
                  <a:spcPts val="0"/>
                </a:spcAft>
                <a:buClr>
                  <a:srgbClr val="FFFFFF"/>
                </a:buClr>
                <a:buSzPts val="800"/>
                <a:buFont typeface="Commissioner"/>
                <a:buNone/>
              </a:pPr>
              <a:endParaRPr sz="800" b="0" i="1" u="none" strike="noStrike" cap="none">
                <a:solidFill>
                  <a:srgbClr val="FFFFFF"/>
                </a:solidFill>
                <a:latin typeface="Commissioner"/>
                <a:ea typeface="Commissioner"/>
                <a:cs typeface="Commissioner"/>
                <a:sym typeface="Commissioner"/>
              </a:endParaRPr>
            </a:p>
            <a:p>
              <a:pPr marL="0" marR="0" lvl="0" indent="0" algn="l" rtl="0">
                <a:lnSpc>
                  <a:spcPct val="100000"/>
                </a:lnSpc>
                <a:spcBef>
                  <a:spcPts val="0"/>
                </a:spcBef>
                <a:spcAft>
                  <a:spcPts val="0"/>
                </a:spcAft>
                <a:buClr>
                  <a:srgbClr val="FFFFFF"/>
                </a:buClr>
                <a:buSzPts val="900"/>
                <a:buFont typeface="Commissioner"/>
                <a:buNone/>
              </a:pPr>
              <a:r>
                <a:rPr lang="en" sz="900" b="0" i="1" u="sng" strike="noStrike" cap="none">
                  <a:solidFill>
                    <a:schemeClr val="hlink"/>
                  </a:solidFill>
                  <a:latin typeface="Commissioner"/>
                  <a:ea typeface="Commissioner"/>
                  <a:cs typeface="Commissioner"/>
                  <a:sym typeface="Commissioner"/>
                  <a:hlinkClick r:id="rId10"/>
                </a:rPr>
                <a:t>Uni Systems</a:t>
              </a:r>
              <a:endParaRPr sz="900" b="0" i="1" u="none" strike="noStrike" cap="none">
                <a:solidFill>
                  <a:srgbClr val="FFFFFF"/>
                </a:solidFill>
                <a:latin typeface="Commissioner"/>
                <a:ea typeface="Commissioner"/>
                <a:cs typeface="Commissioner"/>
                <a:sym typeface="Commissioner"/>
              </a:endParaRPr>
            </a:p>
            <a:p>
              <a:pPr marL="0" marR="0" lvl="0" indent="0" algn="l" rtl="0">
                <a:lnSpc>
                  <a:spcPct val="100000"/>
                </a:lnSpc>
                <a:spcBef>
                  <a:spcPts val="0"/>
                </a:spcBef>
                <a:spcAft>
                  <a:spcPts val="0"/>
                </a:spcAft>
                <a:buClr>
                  <a:srgbClr val="FFFFFF"/>
                </a:buClr>
                <a:buSzPts val="800"/>
                <a:buFont typeface="Commissioner"/>
                <a:buNone/>
              </a:pPr>
              <a:endParaRPr sz="800" b="0" i="1" u="none" strike="noStrike" cap="none">
                <a:solidFill>
                  <a:srgbClr val="FFFFFF"/>
                </a:solidFill>
                <a:latin typeface="Commissioner"/>
                <a:ea typeface="Commissioner"/>
                <a:cs typeface="Commissioner"/>
                <a:sym typeface="Commissioner"/>
              </a:endParaRPr>
            </a:p>
            <a:p>
              <a:pPr marL="0" marR="0" lvl="0" indent="0" algn="l" rtl="0">
                <a:lnSpc>
                  <a:spcPct val="100000"/>
                </a:lnSpc>
                <a:spcBef>
                  <a:spcPts val="0"/>
                </a:spcBef>
                <a:spcAft>
                  <a:spcPts val="0"/>
                </a:spcAft>
                <a:buClr>
                  <a:srgbClr val="FFFFFF"/>
                </a:buClr>
                <a:buSzPts val="900"/>
                <a:buFont typeface="Commissioner"/>
                <a:buNone/>
              </a:pPr>
              <a:r>
                <a:rPr lang="en" sz="900" b="0" i="1" u="sng" strike="noStrike" cap="none">
                  <a:solidFill>
                    <a:schemeClr val="hlink"/>
                  </a:solidFill>
                  <a:latin typeface="Commissioner"/>
                  <a:ea typeface="Commissioner"/>
                  <a:cs typeface="Commissioner"/>
                  <a:sym typeface="Commissioner"/>
                  <a:hlinkClick r:id="rId11"/>
                </a:rPr>
                <a:t>info@unisystems.com</a:t>
              </a:r>
              <a:endParaRPr sz="900" b="0" i="1" u="none" strike="noStrike" cap="none">
                <a:solidFill>
                  <a:srgbClr val="FFFFFF"/>
                </a:solidFill>
                <a:latin typeface="Commissioner"/>
                <a:ea typeface="Commissioner"/>
                <a:cs typeface="Commissioner"/>
                <a:sym typeface="Commissioner"/>
              </a:endParaRPr>
            </a:p>
            <a:p>
              <a:pPr marL="0" marR="0" lvl="0" indent="0" algn="l" rtl="0">
                <a:lnSpc>
                  <a:spcPct val="100000"/>
                </a:lnSpc>
                <a:spcBef>
                  <a:spcPts val="0"/>
                </a:spcBef>
                <a:spcAft>
                  <a:spcPts val="0"/>
                </a:spcAft>
                <a:buClr>
                  <a:srgbClr val="FFFFFF"/>
                </a:buClr>
                <a:buSzPts val="800"/>
                <a:buFont typeface="Commissioner"/>
                <a:buNone/>
              </a:pPr>
              <a:endParaRPr sz="800" b="0" i="1" u="none" strike="noStrike" cap="none">
                <a:solidFill>
                  <a:srgbClr val="FFFFFF"/>
                </a:solidFill>
                <a:latin typeface="Commissioner"/>
                <a:ea typeface="Commissioner"/>
                <a:cs typeface="Commissioner"/>
                <a:sym typeface="Commissioner"/>
              </a:endParaRPr>
            </a:p>
            <a:p>
              <a:pPr marL="0" marR="0" lvl="0" indent="0" algn="l" rtl="0">
                <a:lnSpc>
                  <a:spcPct val="100000"/>
                </a:lnSpc>
                <a:spcBef>
                  <a:spcPts val="0"/>
                </a:spcBef>
                <a:spcAft>
                  <a:spcPts val="0"/>
                </a:spcAft>
                <a:buClr>
                  <a:srgbClr val="FFFFFF"/>
                </a:buClr>
                <a:buSzPts val="900"/>
                <a:buFont typeface="Commissioner"/>
                <a:buNone/>
              </a:pPr>
              <a:r>
                <a:rPr lang="en" sz="900" b="0" i="1" u="sng" strike="noStrike" cap="none">
                  <a:solidFill>
                    <a:schemeClr val="hlink"/>
                  </a:solidFill>
                  <a:latin typeface="Commissioner"/>
                  <a:ea typeface="Commissioner"/>
                  <a:cs typeface="Commissioner"/>
                  <a:sym typeface="Commissioner"/>
                  <a:hlinkClick r:id="rId12"/>
                </a:rPr>
                <a:t>unisystems.com</a:t>
              </a:r>
              <a:endParaRPr sz="900" b="0" i="1" u="none" strike="noStrike" cap="none">
                <a:solidFill>
                  <a:srgbClr val="FFFFFF"/>
                </a:solidFill>
                <a:latin typeface="Commissioner"/>
                <a:ea typeface="Commissioner"/>
                <a:cs typeface="Commissioner"/>
                <a:sym typeface="Commissioner"/>
              </a:endParaRPr>
            </a:p>
          </p:txBody>
        </p:sp>
      </p:grpSp>
      <p:sp>
        <p:nvSpPr>
          <p:cNvPr id="824" name="Google Shape;824;p72"/>
          <p:cNvSpPr txBox="1"/>
          <p:nvPr/>
        </p:nvSpPr>
        <p:spPr>
          <a:xfrm>
            <a:off x="673772" y="4807284"/>
            <a:ext cx="1235400" cy="2847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FFFFFF"/>
              </a:buClr>
              <a:buSzPts val="800"/>
              <a:buFont typeface="Commissioner"/>
              <a:buNone/>
            </a:pPr>
            <a:r>
              <a:rPr lang="en" sz="800" b="0" i="0" u="none" strike="noStrike" cap="none">
                <a:solidFill>
                  <a:srgbClr val="FFFFFF"/>
                </a:solidFill>
                <a:latin typeface="Commissioner"/>
                <a:ea typeface="Commissioner"/>
                <a:cs typeface="Commissioner"/>
                <a:sym typeface="Commissioner"/>
              </a:rPr>
              <a:t>Uni Systems Copyright © 2023</a:t>
            </a:r>
            <a:endParaRPr sz="500"/>
          </a:p>
        </p:txBody>
      </p:sp>
      <p:sp>
        <p:nvSpPr>
          <p:cNvPr id="825" name="Google Shape;825;p72"/>
          <p:cNvSpPr txBox="1"/>
          <p:nvPr/>
        </p:nvSpPr>
        <p:spPr>
          <a:xfrm>
            <a:off x="2228525" y="1705425"/>
            <a:ext cx="4589400" cy="139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700" b="1">
                <a:solidFill>
                  <a:srgbClr val="F8C346"/>
                </a:solidFill>
                <a:latin typeface="Commissioner"/>
                <a:ea typeface="Commissioner"/>
                <a:cs typeface="Commissioner"/>
                <a:sym typeface="Commissioner"/>
              </a:rPr>
              <a:t>Thank you for your attention!</a:t>
            </a:r>
            <a:endParaRPr sz="2700" b="1">
              <a:solidFill>
                <a:srgbClr val="F8C346"/>
              </a:solidFill>
              <a:latin typeface="Commissioner"/>
              <a:ea typeface="Commissioner"/>
              <a:cs typeface="Commissioner"/>
              <a:sym typeface="Commission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47"/>
          <p:cNvSpPr txBox="1">
            <a:spLocks noGrp="1"/>
          </p:cNvSpPr>
          <p:nvPr>
            <p:ph type="sldNum" idx="12"/>
          </p:nvPr>
        </p:nvSpPr>
        <p:spPr>
          <a:xfrm>
            <a:off x="8869565" y="4810724"/>
            <a:ext cx="168900" cy="161700"/>
          </a:xfrm>
          <a:prstGeom prst="rect">
            <a:avLst/>
          </a:prstGeom>
          <a:noFill/>
          <a:ln>
            <a:noFill/>
          </a:ln>
        </p:spPr>
        <p:txBody>
          <a:bodyPr spcFirstLastPara="1" wrap="square" lIns="19050" tIns="19050" rIns="19050" bIns="19050" anchor="t" anchorCtr="0">
            <a:spAutoFit/>
          </a:bodyPr>
          <a:lstStyle/>
          <a:p>
            <a:pPr marL="0" lvl="0" indent="0" algn="ctr" rtl="0">
              <a:lnSpc>
                <a:spcPct val="100000"/>
              </a:lnSpc>
              <a:spcBef>
                <a:spcPts val="0"/>
              </a:spcBef>
              <a:spcAft>
                <a:spcPts val="0"/>
              </a:spcAft>
              <a:buClr>
                <a:schemeClr val="lt1"/>
              </a:buClr>
              <a:buSzPts val="800"/>
              <a:buFont typeface="Commissioner"/>
              <a:buNone/>
            </a:pPr>
            <a:fld id="{00000000-1234-1234-1234-123412341234}" type="slidenum">
              <a:rPr lang="en"/>
              <a:t>3</a:t>
            </a:fld>
            <a:endParaRPr/>
          </a:p>
        </p:txBody>
      </p:sp>
      <p:sp>
        <p:nvSpPr>
          <p:cNvPr id="571" name="Google Shape;571;p47"/>
          <p:cNvSpPr txBox="1">
            <a:spLocks noGrp="1"/>
          </p:cNvSpPr>
          <p:nvPr>
            <p:ph type="body" idx="2"/>
          </p:nvPr>
        </p:nvSpPr>
        <p:spPr>
          <a:xfrm>
            <a:off x="2948550" y="1328324"/>
            <a:ext cx="5985000" cy="1971600"/>
          </a:xfrm>
          <a:prstGeom prst="rect">
            <a:avLst/>
          </a:prstGeom>
          <a:noFill/>
          <a:ln>
            <a:noFill/>
          </a:ln>
        </p:spPr>
        <p:txBody>
          <a:bodyPr spcFirstLastPara="1" wrap="square" lIns="19050" tIns="19050" rIns="19050" bIns="19050" anchor="t" anchorCtr="0">
            <a:noAutofit/>
          </a:bodyPr>
          <a:lstStyle/>
          <a:p>
            <a:pPr marL="0" lvl="0" indent="0" algn="just" rtl="0">
              <a:lnSpc>
                <a:spcPct val="115000"/>
              </a:lnSpc>
              <a:spcBef>
                <a:spcPts val="0"/>
              </a:spcBef>
              <a:spcAft>
                <a:spcPts val="0"/>
              </a:spcAft>
              <a:buNone/>
            </a:pPr>
            <a:r>
              <a:rPr lang="en" sz="2000" dirty="0">
                <a:solidFill>
                  <a:srgbClr val="F8C346"/>
                </a:solidFill>
              </a:rPr>
              <a:t>As a manager in the hotel group, I want to be able to view all of our hotels along side with their information and be able to monitor their room power consumption in comparison to all of the other expenses.  </a:t>
            </a:r>
            <a:endParaRPr sz="2000" dirty="0">
              <a:solidFill>
                <a:srgbClr val="F8C346"/>
              </a:solidFill>
            </a:endParaRPr>
          </a:p>
          <a:p>
            <a:pPr marL="0" marR="0" lvl="0" indent="0" algn="l" rtl="0">
              <a:lnSpc>
                <a:spcPct val="100000"/>
              </a:lnSpc>
              <a:spcBef>
                <a:spcPts val="1200"/>
              </a:spcBef>
              <a:spcAft>
                <a:spcPts val="0"/>
              </a:spcAft>
              <a:buClr>
                <a:srgbClr val="F8C346"/>
              </a:buClr>
              <a:buSzPts val="1000"/>
              <a:buFont typeface="Arial"/>
              <a:buNone/>
            </a:pPr>
            <a:endParaRPr sz="800" dirty="0">
              <a:solidFill>
                <a:srgbClr val="F8C346"/>
              </a:solidFill>
            </a:endParaRPr>
          </a:p>
        </p:txBody>
      </p:sp>
      <p:sp>
        <p:nvSpPr>
          <p:cNvPr id="6" name="Text Placeholder 1">
            <a:extLst>
              <a:ext uri="{FF2B5EF4-FFF2-40B4-BE49-F238E27FC236}">
                <a16:creationId xmlns:a16="http://schemas.microsoft.com/office/drawing/2014/main" id="{04690617-1C5F-4002-8E73-563D3CCAD132}"/>
              </a:ext>
            </a:extLst>
          </p:cNvPr>
          <p:cNvSpPr>
            <a:spLocks noGrp="1"/>
          </p:cNvSpPr>
          <p:nvPr>
            <p:ph type="body" idx="1"/>
          </p:nvPr>
        </p:nvSpPr>
        <p:spPr>
          <a:xfrm>
            <a:off x="79457" y="1820008"/>
            <a:ext cx="2078796" cy="751742"/>
          </a:xfrm>
        </p:spPr>
        <p:txBody>
          <a:bodyPr/>
          <a:lstStyle/>
          <a:p>
            <a:r>
              <a:rPr lang="en-US" sz="2000" b="1" i="0" dirty="0"/>
              <a:t>User Story</a:t>
            </a:r>
          </a:p>
          <a:p>
            <a:endParaRPr lang="el-G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Google Shape;579;p48"/>
          <p:cNvSpPr txBox="1">
            <a:spLocks noGrp="1"/>
          </p:cNvSpPr>
          <p:nvPr>
            <p:ph type="body" idx="1"/>
          </p:nvPr>
        </p:nvSpPr>
        <p:spPr>
          <a:xfrm>
            <a:off x="2831350" y="1297050"/>
            <a:ext cx="6164400" cy="1516800"/>
          </a:xfrm>
          <a:prstGeom prst="rect">
            <a:avLst/>
          </a:prstGeom>
        </p:spPr>
        <p:txBody>
          <a:bodyPr spcFirstLastPara="1" wrap="square" lIns="19050" tIns="19050" rIns="19050" bIns="19050" anchor="t" anchorCtr="0">
            <a:normAutofit fontScale="70000" lnSpcReduction="10000"/>
          </a:bodyPr>
          <a:lstStyle/>
          <a:p>
            <a:pPr marL="0" lvl="0" indent="0" algn="l" rtl="0">
              <a:spcBef>
                <a:spcPts val="0"/>
              </a:spcBef>
              <a:spcAft>
                <a:spcPts val="0"/>
              </a:spcAft>
              <a:buNone/>
            </a:pPr>
            <a:r>
              <a:rPr lang="en">
                <a:solidFill>
                  <a:srgbClr val="F8C346"/>
                </a:solidFill>
              </a:rPr>
              <a:t>Our analysis is divided into 3 major points:</a:t>
            </a:r>
            <a:endParaRPr>
              <a:solidFill>
                <a:srgbClr val="F8C346"/>
              </a:solidFill>
            </a:endParaRPr>
          </a:p>
          <a:p>
            <a:pPr marL="0" lvl="0" indent="0" algn="l" rtl="0">
              <a:spcBef>
                <a:spcPts val="0"/>
              </a:spcBef>
              <a:spcAft>
                <a:spcPts val="0"/>
              </a:spcAft>
              <a:buNone/>
            </a:pPr>
            <a:endParaRPr>
              <a:solidFill>
                <a:srgbClr val="F8C346"/>
              </a:solidFill>
            </a:endParaRPr>
          </a:p>
          <a:p>
            <a:pPr marL="457200" lvl="0" indent="-296068" algn="l" rtl="0">
              <a:lnSpc>
                <a:spcPct val="150000"/>
              </a:lnSpc>
              <a:spcBef>
                <a:spcPts val="0"/>
              </a:spcBef>
              <a:spcAft>
                <a:spcPts val="0"/>
              </a:spcAft>
              <a:buClr>
                <a:srgbClr val="F8C346"/>
              </a:buClr>
              <a:buSzPct val="73913"/>
              <a:buAutoNum type="arabicParenR"/>
            </a:pPr>
            <a:r>
              <a:rPr lang="en">
                <a:solidFill>
                  <a:srgbClr val="F8C346"/>
                </a:solidFill>
              </a:rPr>
              <a:t>Accommodation Type &amp; Attributes (Entity Models &amp; Instances)</a:t>
            </a:r>
            <a:endParaRPr>
              <a:solidFill>
                <a:srgbClr val="F8C346"/>
              </a:solidFill>
            </a:endParaRPr>
          </a:p>
          <a:p>
            <a:pPr marL="457200" lvl="0" indent="-296068" algn="l" rtl="0">
              <a:lnSpc>
                <a:spcPct val="150000"/>
              </a:lnSpc>
              <a:spcBef>
                <a:spcPts val="0"/>
              </a:spcBef>
              <a:spcAft>
                <a:spcPts val="0"/>
              </a:spcAft>
              <a:buClr>
                <a:srgbClr val="F8C346"/>
              </a:buClr>
              <a:buSzPct val="73913"/>
              <a:buAutoNum type="arabicParenR"/>
            </a:pPr>
            <a:r>
              <a:rPr lang="en">
                <a:solidFill>
                  <a:srgbClr val="F8C346"/>
                </a:solidFill>
              </a:rPr>
              <a:t>Data Gathering, Storing, and Transformation (IoT App)</a:t>
            </a:r>
            <a:endParaRPr>
              <a:solidFill>
                <a:srgbClr val="F8C346"/>
              </a:solidFill>
            </a:endParaRPr>
          </a:p>
          <a:p>
            <a:pPr marL="457200" lvl="0" indent="-296068" algn="l" rtl="0">
              <a:lnSpc>
                <a:spcPct val="150000"/>
              </a:lnSpc>
              <a:spcBef>
                <a:spcPts val="0"/>
              </a:spcBef>
              <a:spcAft>
                <a:spcPts val="0"/>
              </a:spcAft>
              <a:buClr>
                <a:srgbClr val="F8C346"/>
              </a:buClr>
              <a:buSzPct val="73913"/>
              <a:buAutoNum type="arabicParenR"/>
            </a:pPr>
            <a:r>
              <a:rPr lang="en">
                <a:solidFill>
                  <a:srgbClr val="F8C346"/>
                </a:solidFill>
              </a:rPr>
              <a:t>Design and Display the Data (Dashboard Builder)</a:t>
            </a:r>
            <a:endParaRPr>
              <a:solidFill>
                <a:srgbClr val="F8C346"/>
              </a:solidFill>
            </a:endParaRPr>
          </a:p>
        </p:txBody>
      </p:sp>
      <p:sp>
        <p:nvSpPr>
          <p:cNvPr id="580" name="Google Shape;580;p48"/>
          <p:cNvSpPr/>
          <p:nvPr/>
        </p:nvSpPr>
        <p:spPr>
          <a:xfrm>
            <a:off x="2933275" y="3354975"/>
            <a:ext cx="1721100" cy="505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ommissioner"/>
              <a:ea typeface="Commissioner"/>
              <a:cs typeface="Commissioner"/>
              <a:sym typeface="Commissioner"/>
            </a:endParaRPr>
          </a:p>
        </p:txBody>
      </p:sp>
      <p:sp>
        <p:nvSpPr>
          <p:cNvPr id="581" name="Google Shape;581;p48"/>
          <p:cNvSpPr txBox="1"/>
          <p:nvPr/>
        </p:nvSpPr>
        <p:spPr>
          <a:xfrm>
            <a:off x="2884975" y="3412050"/>
            <a:ext cx="1721100" cy="35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2"/>
                </a:solidFill>
                <a:latin typeface="Commissioner SemiBold"/>
                <a:ea typeface="Commissioner SemiBold"/>
                <a:cs typeface="Commissioner SemiBold"/>
                <a:sym typeface="Commissioner SemiBold"/>
              </a:rPr>
              <a:t>Hotel</a:t>
            </a:r>
            <a:endParaRPr sz="1500">
              <a:solidFill>
                <a:schemeClr val="dk2"/>
              </a:solidFill>
              <a:latin typeface="Commissioner SemiBold"/>
              <a:ea typeface="Commissioner SemiBold"/>
              <a:cs typeface="Commissioner SemiBold"/>
              <a:sym typeface="Commissioner SemiBold"/>
            </a:endParaRPr>
          </a:p>
        </p:txBody>
      </p:sp>
      <p:sp>
        <p:nvSpPr>
          <p:cNvPr id="582" name="Google Shape;582;p48"/>
          <p:cNvSpPr/>
          <p:nvPr/>
        </p:nvSpPr>
        <p:spPr>
          <a:xfrm>
            <a:off x="4989050" y="3335550"/>
            <a:ext cx="1721100" cy="505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ommissioner"/>
              <a:ea typeface="Commissioner"/>
              <a:cs typeface="Commissioner"/>
              <a:sym typeface="Commissioner"/>
            </a:endParaRPr>
          </a:p>
        </p:txBody>
      </p:sp>
      <p:sp>
        <p:nvSpPr>
          <p:cNvPr id="583" name="Google Shape;583;p48"/>
          <p:cNvSpPr txBox="1"/>
          <p:nvPr/>
        </p:nvSpPr>
        <p:spPr>
          <a:xfrm>
            <a:off x="4989050" y="3402300"/>
            <a:ext cx="1721100" cy="37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2"/>
                </a:solidFill>
                <a:latin typeface="Commissioner SemiBold"/>
                <a:ea typeface="Commissioner SemiBold"/>
                <a:cs typeface="Commissioner SemiBold"/>
                <a:sym typeface="Commissioner SemiBold"/>
              </a:rPr>
              <a:t>Rooms / Suites</a:t>
            </a:r>
            <a:endParaRPr sz="1500">
              <a:solidFill>
                <a:schemeClr val="dk2"/>
              </a:solidFill>
              <a:latin typeface="Commissioner SemiBold"/>
              <a:ea typeface="Commissioner SemiBold"/>
              <a:cs typeface="Commissioner SemiBold"/>
              <a:sym typeface="Commissioner SemiBold"/>
            </a:endParaRPr>
          </a:p>
        </p:txBody>
      </p:sp>
      <p:cxnSp>
        <p:nvCxnSpPr>
          <p:cNvPr id="584" name="Google Shape;584;p48"/>
          <p:cNvCxnSpPr>
            <a:stCxn id="581" idx="3"/>
            <a:endCxn id="583" idx="1"/>
          </p:cNvCxnSpPr>
          <p:nvPr/>
        </p:nvCxnSpPr>
        <p:spPr>
          <a:xfrm>
            <a:off x="4606075" y="3588300"/>
            <a:ext cx="383100" cy="0"/>
          </a:xfrm>
          <a:prstGeom prst="straightConnector1">
            <a:avLst/>
          </a:prstGeom>
          <a:noFill/>
          <a:ln w="9525" cap="flat" cmpd="sng">
            <a:solidFill>
              <a:schemeClr val="lt1"/>
            </a:solidFill>
            <a:prstDash val="solid"/>
            <a:round/>
            <a:headEnd type="none" w="med" len="med"/>
            <a:tailEnd type="triangle" w="med" len="med"/>
          </a:ln>
        </p:spPr>
      </p:cxnSp>
      <p:cxnSp>
        <p:nvCxnSpPr>
          <p:cNvPr id="585" name="Google Shape;585;p48"/>
          <p:cNvCxnSpPr>
            <a:stCxn id="583" idx="3"/>
            <a:endCxn id="586" idx="1"/>
          </p:cNvCxnSpPr>
          <p:nvPr/>
        </p:nvCxnSpPr>
        <p:spPr>
          <a:xfrm rot="10800000" flipH="1">
            <a:off x="6710150" y="3568800"/>
            <a:ext cx="334800" cy="19500"/>
          </a:xfrm>
          <a:prstGeom prst="straightConnector1">
            <a:avLst/>
          </a:prstGeom>
          <a:noFill/>
          <a:ln w="9525" cap="flat" cmpd="sng">
            <a:solidFill>
              <a:schemeClr val="lt2"/>
            </a:solidFill>
            <a:prstDash val="solid"/>
            <a:round/>
            <a:headEnd type="none" w="med" len="med"/>
            <a:tailEnd type="triangle" w="med" len="med"/>
          </a:ln>
        </p:spPr>
      </p:cxnSp>
      <p:sp>
        <p:nvSpPr>
          <p:cNvPr id="587" name="Google Shape;587;p48"/>
          <p:cNvSpPr/>
          <p:nvPr/>
        </p:nvSpPr>
        <p:spPr>
          <a:xfrm>
            <a:off x="7068975" y="3335550"/>
            <a:ext cx="1721100" cy="505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ommissioner"/>
              <a:ea typeface="Commissioner"/>
              <a:cs typeface="Commissioner"/>
              <a:sym typeface="Commissioner"/>
            </a:endParaRPr>
          </a:p>
        </p:txBody>
      </p:sp>
      <p:sp>
        <p:nvSpPr>
          <p:cNvPr id="586" name="Google Shape;586;p48"/>
          <p:cNvSpPr txBox="1"/>
          <p:nvPr/>
        </p:nvSpPr>
        <p:spPr>
          <a:xfrm>
            <a:off x="7044825" y="3382875"/>
            <a:ext cx="1721100" cy="37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2"/>
                </a:solidFill>
                <a:latin typeface="Commissioner SemiBold"/>
                <a:ea typeface="Commissioner SemiBold"/>
                <a:cs typeface="Commissioner SemiBold"/>
                <a:sym typeface="Commissioner SemiBold"/>
              </a:rPr>
              <a:t>Smart Device </a:t>
            </a:r>
            <a:endParaRPr sz="1500">
              <a:solidFill>
                <a:schemeClr val="dk2"/>
              </a:solidFill>
              <a:latin typeface="Commissioner SemiBold"/>
              <a:ea typeface="Commissioner SemiBold"/>
              <a:cs typeface="Commissioner SemiBold"/>
              <a:sym typeface="Commissioner SemiBold"/>
            </a:endParaRPr>
          </a:p>
        </p:txBody>
      </p:sp>
      <p:sp>
        <p:nvSpPr>
          <p:cNvPr id="13" name="Text Placeholder 1">
            <a:extLst>
              <a:ext uri="{FF2B5EF4-FFF2-40B4-BE49-F238E27FC236}">
                <a16:creationId xmlns:a16="http://schemas.microsoft.com/office/drawing/2014/main" id="{FBAB19EC-704E-43B2-BE32-C95004114783}"/>
              </a:ext>
            </a:extLst>
          </p:cNvPr>
          <p:cNvSpPr txBox="1">
            <a:spLocks/>
          </p:cNvSpPr>
          <p:nvPr/>
        </p:nvSpPr>
        <p:spPr>
          <a:xfrm>
            <a:off x="79457" y="1820008"/>
            <a:ext cx="2078796" cy="751742"/>
          </a:xfrm>
          <a:prstGeom prst="rect">
            <a:avLst/>
          </a:prstGeom>
          <a:noFill/>
          <a:ln>
            <a:noFill/>
          </a:ln>
        </p:spPr>
        <p:txBody>
          <a:bodyPr spcFirstLastPara="1" wrap="square" lIns="19050" tIns="19050" rIns="19050" bIns="1905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1700"/>
              <a:buFont typeface="Commissioner SemiBold"/>
              <a:buNone/>
              <a:defRPr sz="2300" b="0" i="0" u="none" strike="noStrike" cap="none">
                <a:solidFill>
                  <a:srgbClr val="FFFFFF"/>
                </a:solidFill>
                <a:latin typeface="Commissioner SemiBold"/>
                <a:ea typeface="Commissioner SemiBold"/>
                <a:cs typeface="Commissioner SemiBold"/>
                <a:sym typeface="Commissioner SemiBold"/>
              </a:defRPr>
            </a:lvl1pPr>
            <a:lvl2pPr marL="914400" marR="0" lvl="1" indent="-228600" algn="l" rtl="0">
              <a:lnSpc>
                <a:spcPct val="100000"/>
              </a:lnSpc>
              <a:spcBef>
                <a:spcPts val="0"/>
              </a:spcBef>
              <a:spcAft>
                <a:spcPts val="0"/>
              </a:spcAft>
              <a:buClr>
                <a:srgbClr val="F8C346"/>
              </a:buClr>
              <a:buSzPts val="900"/>
              <a:buFont typeface="Arial"/>
              <a:buNone/>
              <a:defRPr sz="900" b="0" i="1" u="none" strike="noStrike" cap="none">
                <a:solidFill>
                  <a:schemeClr val="lt1"/>
                </a:solidFill>
                <a:latin typeface="Commissioner"/>
                <a:ea typeface="Commissioner"/>
                <a:cs typeface="Commissioner"/>
                <a:sym typeface="Commissioner"/>
              </a:defRPr>
            </a:lvl2pPr>
            <a:lvl3pPr marL="1371600" marR="0" lvl="2"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3pPr>
            <a:lvl4pPr marL="1828800" marR="0" lvl="3"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4pPr>
            <a:lvl5pPr marL="2286000" marR="0" lvl="4"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5pPr>
            <a:lvl6pPr marL="2743200" marR="0" lvl="5"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6pPr>
            <a:lvl7pPr marL="3200400" marR="0" lvl="6"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7pPr>
            <a:lvl8pPr marL="3657600" marR="0" lvl="7"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8pPr>
            <a:lvl9pPr marL="4114800" marR="0" lvl="8"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9pPr>
          </a:lstStyle>
          <a:p>
            <a:r>
              <a:rPr lang="en-US" sz="2000" b="1" dirty="0"/>
              <a:t>Analysis/Entity Model</a:t>
            </a:r>
          </a:p>
          <a:p>
            <a:endParaRPr lang="el-G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594" name="Google Shape;594;p49"/>
          <p:cNvPicPr preferRelativeResize="0"/>
          <p:nvPr/>
        </p:nvPicPr>
        <p:blipFill>
          <a:blip r:embed="rId3">
            <a:alphaModFix/>
          </a:blip>
          <a:stretch>
            <a:fillRect/>
          </a:stretch>
        </p:blipFill>
        <p:spPr>
          <a:xfrm>
            <a:off x="4101550" y="0"/>
            <a:ext cx="33825" cy="5236850"/>
          </a:xfrm>
          <a:prstGeom prst="rect">
            <a:avLst/>
          </a:prstGeom>
          <a:noFill/>
          <a:ln>
            <a:noFill/>
          </a:ln>
        </p:spPr>
      </p:pic>
      <p:pic>
        <p:nvPicPr>
          <p:cNvPr id="595" name="Google Shape;595;p49"/>
          <p:cNvPicPr preferRelativeResize="0"/>
          <p:nvPr/>
        </p:nvPicPr>
        <p:blipFill>
          <a:blip r:embed="rId4">
            <a:alphaModFix/>
          </a:blip>
          <a:stretch>
            <a:fillRect/>
          </a:stretch>
        </p:blipFill>
        <p:spPr>
          <a:xfrm>
            <a:off x="3999414" y="1083225"/>
            <a:ext cx="238125" cy="238125"/>
          </a:xfrm>
          <a:prstGeom prst="rect">
            <a:avLst/>
          </a:prstGeom>
          <a:noFill/>
          <a:ln>
            <a:noFill/>
          </a:ln>
        </p:spPr>
      </p:pic>
      <p:pic>
        <p:nvPicPr>
          <p:cNvPr id="596" name="Google Shape;596;p49"/>
          <p:cNvPicPr preferRelativeResize="0"/>
          <p:nvPr/>
        </p:nvPicPr>
        <p:blipFill>
          <a:blip r:embed="rId4">
            <a:alphaModFix/>
          </a:blip>
          <a:stretch>
            <a:fillRect/>
          </a:stretch>
        </p:blipFill>
        <p:spPr>
          <a:xfrm>
            <a:off x="3999414" y="2169025"/>
            <a:ext cx="238125" cy="238125"/>
          </a:xfrm>
          <a:prstGeom prst="rect">
            <a:avLst/>
          </a:prstGeom>
          <a:noFill/>
          <a:ln>
            <a:noFill/>
          </a:ln>
        </p:spPr>
      </p:pic>
      <p:pic>
        <p:nvPicPr>
          <p:cNvPr id="597" name="Google Shape;597;p49"/>
          <p:cNvPicPr preferRelativeResize="0"/>
          <p:nvPr/>
        </p:nvPicPr>
        <p:blipFill>
          <a:blip r:embed="rId4">
            <a:alphaModFix/>
          </a:blip>
          <a:stretch>
            <a:fillRect/>
          </a:stretch>
        </p:blipFill>
        <p:spPr>
          <a:xfrm>
            <a:off x="3999402" y="3402800"/>
            <a:ext cx="238125" cy="238125"/>
          </a:xfrm>
          <a:prstGeom prst="rect">
            <a:avLst/>
          </a:prstGeom>
          <a:noFill/>
          <a:ln>
            <a:noFill/>
          </a:ln>
        </p:spPr>
      </p:pic>
      <p:pic>
        <p:nvPicPr>
          <p:cNvPr id="598" name="Google Shape;598;p49"/>
          <p:cNvPicPr preferRelativeResize="0"/>
          <p:nvPr/>
        </p:nvPicPr>
        <p:blipFill>
          <a:blip r:embed="rId4">
            <a:alphaModFix/>
          </a:blip>
          <a:stretch>
            <a:fillRect/>
          </a:stretch>
        </p:blipFill>
        <p:spPr>
          <a:xfrm>
            <a:off x="3999414" y="4583750"/>
            <a:ext cx="238125" cy="238125"/>
          </a:xfrm>
          <a:prstGeom prst="rect">
            <a:avLst/>
          </a:prstGeom>
          <a:noFill/>
          <a:ln>
            <a:noFill/>
          </a:ln>
        </p:spPr>
      </p:pic>
      <p:sp>
        <p:nvSpPr>
          <p:cNvPr id="599" name="Google Shape;599;p49"/>
          <p:cNvSpPr txBox="1"/>
          <p:nvPr/>
        </p:nvSpPr>
        <p:spPr>
          <a:xfrm>
            <a:off x="4406500" y="1015100"/>
            <a:ext cx="3529500" cy="51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8C346"/>
                </a:solidFill>
                <a:latin typeface="Commissioner"/>
                <a:ea typeface="Commissioner"/>
                <a:cs typeface="Commissioner"/>
                <a:sym typeface="Commissioner"/>
              </a:rPr>
              <a:t>Data Collection and Analysis</a:t>
            </a:r>
            <a:endParaRPr sz="1600">
              <a:solidFill>
                <a:srgbClr val="F8C346"/>
              </a:solidFill>
              <a:latin typeface="Commissioner"/>
              <a:ea typeface="Commissioner"/>
              <a:cs typeface="Commissioner"/>
              <a:sym typeface="Commissioner"/>
            </a:endParaRPr>
          </a:p>
          <a:p>
            <a:pPr marL="0" lvl="0" indent="0" algn="l" rtl="0">
              <a:spcBef>
                <a:spcPts val="0"/>
              </a:spcBef>
              <a:spcAft>
                <a:spcPts val="0"/>
              </a:spcAft>
              <a:buNone/>
            </a:pPr>
            <a:endParaRPr sz="1600">
              <a:solidFill>
                <a:srgbClr val="F8C346"/>
              </a:solidFill>
              <a:latin typeface="Commissioner"/>
              <a:ea typeface="Commissioner"/>
              <a:cs typeface="Commissioner"/>
              <a:sym typeface="Commissioner"/>
            </a:endParaRPr>
          </a:p>
          <a:p>
            <a:pPr marL="0" lvl="0" indent="0" algn="l" rtl="0">
              <a:spcBef>
                <a:spcPts val="0"/>
              </a:spcBef>
              <a:spcAft>
                <a:spcPts val="0"/>
              </a:spcAft>
              <a:buNone/>
            </a:pPr>
            <a:endParaRPr sz="1600">
              <a:solidFill>
                <a:srgbClr val="F8C346"/>
              </a:solidFill>
              <a:latin typeface="Commissioner"/>
              <a:ea typeface="Commissioner"/>
              <a:cs typeface="Commissioner"/>
              <a:sym typeface="Commissioner"/>
            </a:endParaRPr>
          </a:p>
          <a:p>
            <a:pPr marL="0" lvl="0" indent="0" algn="l" rtl="0">
              <a:spcBef>
                <a:spcPts val="0"/>
              </a:spcBef>
              <a:spcAft>
                <a:spcPts val="0"/>
              </a:spcAft>
              <a:buNone/>
            </a:pPr>
            <a:endParaRPr sz="1600">
              <a:solidFill>
                <a:srgbClr val="F8C346"/>
              </a:solidFill>
              <a:latin typeface="Commissioner"/>
              <a:ea typeface="Commissioner"/>
              <a:cs typeface="Commissioner"/>
              <a:sym typeface="Commissioner"/>
            </a:endParaRPr>
          </a:p>
          <a:p>
            <a:pPr marL="0" lvl="0" indent="0" algn="l" rtl="0">
              <a:spcBef>
                <a:spcPts val="0"/>
              </a:spcBef>
              <a:spcAft>
                <a:spcPts val="0"/>
              </a:spcAft>
              <a:buNone/>
            </a:pPr>
            <a:endParaRPr sz="1600">
              <a:solidFill>
                <a:srgbClr val="F8C346"/>
              </a:solidFill>
              <a:latin typeface="Commissioner"/>
              <a:ea typeface="Commissioner"/>
              <a:cs typeface="Commissioner"/>
              <a:sym typeface="Commissioner"/>
            </a:endParaRPr>
          </a:p>
        </p:txBody>
      </p:sp>
      <p:sp>
        <p:nvSpPr>
          <p:cNvPr id="600" name="Google Shape;600;p49"/>
          <p:cNvSpPr txBox="1"/>
          <p:nvPr/>
        </p:nvSpPr>
        <p:spPr>
          <a:xfrm>
            <a:off x="4406500" y="2050275"/>
            <a:ext cx="33738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8C346"/>
                </a:solidFill>
                <a:latin typeface="Commissioner"/>
                <a:ea typeface="Commissioner"/>
                <a:cs typeface="Commissioner"/>
                <a:sym typeface="Commissioner"/>
              </a:rPr>
              <a:t>Optimize Hotel Operations</a:t>
            </a:r>
            <a:endParaRPr sz="1600">
              <a:solidFill>
                <a:srgbClr val="F8C346"/>
              </a:solidFill>
              <a:latin typeface="Commissioner"/>
              <a:ea typeface="Commissioner"/>
              <a:cs typeface="Commissioner"/>
              <a:sym typeface="Commissioner"/>
            </a:endParaRPr>
          </a:p>
        </p:txBody>
      </p:sp>
      <p:sp>
        <p:nvSpPr>
          <p:cNvPr id="601" name="Google Shape;601;p49"/>
          <p:cNvSpPr txBox="1"/>
          <p:nvPr/>
        </p:nvSpPr>
        <p:spPr>
          <a:xfrm>
            <a:off x="4406500" y="3288425"/>
            <a:ext cx="33738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8C346"/>
                </a:solidFill>
                <a:latin typeface="Commissioner"/>
                <a:ea typeface="Commissioner"/>
                <a:cs typeface="Commissioner"/>
                <a:sym typeface="Commissioner"/>
              </a:rPr>
              <a:t>Reduce Unnecessary Expenses </a:t>
            </a:r>
            <a:endParaRPr sz="1600">
              <a:solidFill>
                <a:srgbClr val="F8C346"/>
              </a:solidFill>
              <a:latin typeface="Commissioner"/>
              <a:ea typeface="Commissioner"/>
              <a:cs typeface="Commissioner"/>
              <a:sym typeface="Commissioner"/>
            </a:endParaRPr>
          </a:p>
        </p:txBody>
      </p:sp>
      <p:sp>
        <p:nvSpPr>
          <p:cNvPr id="602" name="Google Shape;602;p49"/>
          <p:cNvSpPr txBox="1"/>
          <p:nvPr/>
        </p:nvSpPr>
        <p:spPr>
          <a:xfrm>
            <a:off x="4406500" y="4526563"/>
            <a:ext cx="33738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8C346"/>
                </a:solidFill>
                <a:latin typeface="Commissioner"/>
                <a:ea typeface="Commissioner"/>
                <a:cs typeface="Commissioner"/>
                <a:sym typeface="Commissioner"/>
              </a:rPr>
              <a:t>Improve Customer Satisfaction</a:t>
            </a:r>
            <a:endParaRPr sz="1600">
              <a:solidFill>
                <a:srgbClr val="F8C346"/>
              </a:solidFill>
              <a:latin typeface="Commissioner"/>
              <a:ea typeface="Commissioner"/>
              <a:cs typeface="Commissioner"/>
              <a:sym typeface="Commissioner"/>
            </a:endParaRPr>
          </a:p>
        </p:txBody>
      </p:sp>
      <p:sp>
        <p:nvSpPr>
          <p:cNvPr id="13" name="Text Placeholder 1">
            <a:extLst>
              <a:ext uri="{FF2B5EF4-FFF2-40B4-BE49-F238E27FC236}">
                <a16:creationId xmlns:a16="http://schemas.microsoft.com/office/drawing/2014/main" id="{AE437F0F-D131-4549-9D13-2F95DBAC3122}"/>
              </a:ext>
            </a:extLst>
          </p:cNvPr>
          <p:cNvSpPr txBox="1">
            <a:spLocks/>
          </p:cNvSpPr>
          <p:nvPr/>
        </p:nvSpPr>
        <p:spPr>
          <a:xfrm>
            <a:off x="79457" y="1820008"/>
            <a:ext cx="2078796" cy="751742"/>
          </a:xfrm>
          <a:prstGeom prst="rect">
            <a:avLst/>
          </a:prstGeom>
          <a:noFill/>
          <a:ln>
            <a:noFill/>
          </a:ln>
        </p:spPr>
        <p:txBody>
          <a:bodyPr spcFirstLastPara="1" wrap="square" lIns="19050" tIns="19050" rIns="19050" bIns="1905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1700"/>
              <a:buFont typeface="Commissioner SemiBold"/>
              <a:buNone/>
              <a:defRPr sz="2300" b="0" i="0" u="none" strike="noStrike" cap="none">
                <a:solidFill>
                  <a:srgbClr val="FFFFFF"/>
                </a:solidFill>
                <a:latin typeface="Commissioner SemiBold"/>
                <a:ea typeface="Commissioner SemiBold"/>
                <a:cs typeface="Commissioner SemiBold"/>
                <a:sym typeface="Commissioner SemiBold"/>
              </a:defRPr>
            </a:lvl1pPr>
            <a:lvl2pPr marL="914400" marR="0" lvl="1" indent="-228600" algn="l" rtl="0">
              <a:lnSpc>
                <a:spcPct val="100000"/>
              </a:lnSpc>
              <a:spcBef>
                <a:spcPts val="0"/>
              </a:spcBef>
              <a:spcAft>
                <a:spcPts val="0"/>
              </a:spcAft>
              <a:buClr>
                <a:srgbClr val="F8C346"/>
              </a:buClr>
              <a:buSzPts val="900"/>
              <a:buFont typeface="Arial"/>
              <a:buNone/>
              <a:defRPr sz="900" b="0" i="1" u="none" strike="noStrike" cap="none">
                <a:solidFill>
                  <a:schemeClr val="lt1"/>
                </a:solidFill>
                <a:latin typeface="Commissioner"/>
                <a:ea typeface="Commissioner"/>
                <a:cs typeface="Commissioner"/>
                <a:sym typeface="Commissioner"/>
              </a:defRPr>
            </a:lvl2pPr>
            <a:lvl3pPr marL="1371600" marR="0" lvl="2"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3pPr>
            <a:lvl4pPr marL="1828800" marR="0" lvl="3"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4pPr>
            <a:lvl5pPr marL="2286000" marR="0" lvl="4"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5pPr>
            <a:lvl6pPr marL="2743200" marR="0" lvl="5"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6pPr>
            <a:lvl7pPr marL="3200400" marR="0" lvl="6"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7pPr>
            <a:lvl8pPr marL="3657600" marR="0" lvl="7"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8pPr>
            <a:lvl9pPr marL="4114800" marR="0" lvl="8"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9pPr>
          </a:lstStyle>
          <a:p>
            <a:r>
              <a:rPr lang="en-US" sz="2000" b="1" dirty="0"/>
              <a:t>Expected KPIs</a:t>
            </a:r>
          </a:p>
          <a:p>
            <a:endParaRPr lang="el-G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50"/>
          <p:cNvSpPr txBox="1">
            <a:spLocks noGrp="1"/>
          </p:cNvSpPr>
          <p:nvPr>
            <p:ph type="body" idx="4294967295"/>
          </p:nvPr>
        </p:nvSpPr>
        <p:spPr>
          <a:xfrm>
            <a:off x="3279124" y="451925"/>
            <a:ext cx="4890300" cy="3525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8C346"/>
              </a:buClr>
              <a:buSzPts val="1200"/>
              <a:buFont typeface="Commissioner"/>
              <a:buNone/>
            </a:pPr>
            <a:r>
              <a:rPr lang="en" sz="2400" b="1" dirty="0">
                <a:solidFill>
                  <a:srgbClr val="F8C346"/>
                </a:solidFill>
              </a:rPr>
              <a:t>Design Process </a:t>
            </a:r>
            <a:endParaRPr sz="2400" b="1" i="0" dirty="0">
              <a:solidFill>
                <a:srgbClr val="F8C346"/>
              </a:solidFill>
            </a:endParaRPr>
          </a:p>
        </p:txBody>
      </p:sp>
      <p:cxnSp>
        <p:nvCxnSpPr>
          <p:cNvPr id="609" name="Google Shape;609;p50"/>
          <p:cNvCxnSpPr/>
          <p:nvPr/>
        </p:nvCxnSpPr>
        <p:spPr>
          <a:xfrm>
            <a:off x="4342775" y="901697"/>
            <a:ext cx="2763000" cy="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10" name="Google Shape;610;p50"/>
          <p:cNvSpPr txBox="1">
            <a:spLocks noGrp="1"/>
          </p:cNvSpPr>
          <p:nvPr>
            <p:ph type="body" idx="4"/>
          </p:nvPr>
        </p:nvSpPr>
        <p:spPr>
          <a:xfrm>
            <a:off x="2948550" y="1328325"/>
            <a:ext cx="5985000" cy="2205000"/>
          </a:xfrm>
          <a:prstGeom prst="rect">
            <a:avLst/>
          </a:prstGeom>
          <a:noFill/>
          <a:ln>
            <a:noFill/>
          </a:ln>
        </p:spPr>
        <p:txBody>
          <a:bodyPr spcFirstLastPara="1" wrap="square" lIns="19050" tIns="19050" rIns="19050" bIns="19050" anchor="t" anchorCtr="0">
            <a:noAutofit/>
          </a:bodyPr>
          <a:lstStyle/>
          <a:p>
            <a:pPr marL="0" lvl="0" indent="0" algn="just" rtl="0">
              <a:lnSpc>
                <a:spcPct val="115000"/>
              </a:lnSpc>
              <a:spcBef>
                <a:spcPts val="0"/>
              </a:spcBef>
              <a:spcAft>
                <a:spcPts val="0"/>
              </a:spcAft>
              <a:buNone/>
            </a:pPr>
            <a:r>
              <a:rPr lang="en" sz="1600">
                <a:solidFill>
                  <a:srgbClr val="F8C346"/>
                </a:solidFill>
              </a:rPr>
              <a:t>Our design follows 3 steps:</a:t>
            </a:r>
            <a:endParaRPr sz="1600">
              <a:solidFill>
                <a:srgbClr val="F8C346"/>
              </a:solidFill>
            </a:endParaRPr>
          </a:p>
          <a:p>
            <a:pPr marL="457200" lvl="0" indent="-330200" algn="just" rtl="0">
              <a:lnSpc>
                <a:spcPct val="115000"/>
              </a:lnSpc>
              <a:spcBef>
                <a:spcPts val="1200"/>
              </a:spcBef>
              <a:spcAft>
                <a:spcPts val="0"/>
              </a:spcAft>
              <a:buClr>
                <a:srgbClr val="F8C346"/>
              </a:buClr>
              <a:buSzPts val="1600"/>
              <a:buAutoNum type="arabicParenR"/>
            </a:pPr>
            <a:r>
              <a:rPr lang="en" sz="1600">
                <a:solidFill>
                  <a:srgbClr val="F8C346"/>
                </a:solidFill>
              </a:rPr>
              <a:t>Design the Hotel and Room entity models</a:t>
            </a:r>
            <a:endParaRPr sz="1600">
              <a:solidFill>
                <a:srgbClr val="F8C346"/>
              </a:solidFill>
            </a:endParaRPr>
          </a:p>
          <a:p>
            <a:pPr marL="457200" lvl="0" indent="-330200" algn="just" rtl="0">
              <a:lnSpc>
                <a:spcPct val="115000"/>
              </a:lnSpc>
              <a:spcBef>
                <a:spcPts val="0"/>
              </a:spcBef>
              <a:spcAft>
                <a:spcPts val="0"/>
              </a:spcAft>
              <a:buClr>
                <a:srgbClr val="F8C346"/>
              </a:buClr>
              <a:buSzPts val="1600"/>
              <a:buAutoNum type="arabicParenR"/>
            </a:pPr>
            <a:r>
              <a:rPr lang="en" sz="1600">
                <a:solidFill>
                  <a:srgbClr val="F8C346"/>
                </a:solidFill>
              </a:rPr>
              <a:t>Design the patterns (logical flows)  in the IoT App</a:t>
            </a:r>
            <a:endParaRPr sz="1600">
              <a:solidFill>
                <a:srgbClr val="F8C346"/>
              </a:solidFill>
            </a:endParaRPr>
          </a:p>
          <a:p>
            <a:pPr marL="457200" lvl="0" indent="-330200" algn="just" rtl="0">
              <a:lnSpc>
                <a:spcPct val="115000"/>
              </a:lnSpc>
              <a:spcBef>
                <a:spcPts val="0"/>
              </a:spcBef>
              <a:spcAft>
                <a:spcPts val="0"/>
              </a:spcAft>
              <a:buClr>
                <a:srgbClr val="F8C346"/>
              </a:buClr>
              <a:buSzPts val="1600"/>
              <a:buAutoNum type="arabicParenR"/>
            </a:pPr>
            <a:r>
              <a:rPr lang="en" sz="1600">
                <a:solidFill>
                  <a:srgbClr val="F8C346"/>
                </a:solidFill>
              </a:rPr>
              <a:t>Design the Dashboard (presentation layer)</a:t>
            </a:r>
            <a:endParaRPr sz="1600">
              <a:solidFill>
                <a:srgbClr val="F8C346"/>
              </a:solidFill>
            </a:endParaRPr>
          </a:p>
          <a:p>
            <a:pPr marL="0" marR="0" lvl="0" indent="0" algn="l" rtl="0">
              <a:lnSpc>
                <a:spcPct val="100000"/>
              </a:lnSpc>
              <a:spcBef>
                <a:spcPts val="1200"/>
              </a:spcBef>
              <a:spcAft>
                <a:spcPts val="0"/>
              </a:spcAft>
              <a:buClr>
                <a:srgbClr val="F8C346"/>
              </a:buClr>
              <a:buSzPts val="1000"/>
              <a:buFont typeface="Arial"/>
              <a:buNone/>
            </a:pPr>
            <a:endParaRPr sz="800">
              <a:solidFill>
                <a:srgbClr val="F8C346"/>
              </a:solidFill>
            </a:endParaRPr>
          </a:p>
        </p:txBody>
      </p:sp>
      <p:cxnSp>
        <p:nvCxnSpPr>
          <p:cNvPr id="5" name="Google Shape;603;p49">
            <a:extLst>
              <a:ext uri="{FF2B5EF4-FFF2-40B4-BE49-F238E27FC236}">
                <a16:creationId xmlns:a16="http://schemas.microsoft.com/office/drawing/2014/main" id="{ECC7FDFC-EBF3-4E40-9613-274B1FB74734}"/>
              </a:ext>
            </a:extLst>
          </p:cNvPr>
          <p:cNvCxnSpPr/>
          <p:nvPr/>
        </p:nvCxnSpPr>
        <p:spPr>
          <a:xfrm>
            <a:off x="4406500" y="746122"/>
            <a:ext cx="2763000" cy="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Text Placeholder 1">
            <a:extLst>
              <a:ext uri="{FF2B5EF4-FFF2-40B4-BE49-F238E27FC236}">
                <a16:creationId xmlns:a16="http://schemas.microsoft.com/office/drawing/2014/main" id="{D1B988CC-E100-455F-93B3-3A66BCACB856}"/>
              </a:ext>
            </a:extLst>
          </p:cNvPr>
          <p:cNvSpPr txBox="1">
            <a:spLocks/>
          </p:cNvSpPr>
          <p:nvPr/>
        </p:nvSpPr>
        <p:spPr>
          <a:xfrm>
            <a:off x="79457" y="1820008"/>
            <a:ext cx="2078796" cy="751742"/>
          </a:xfrm>
          <a:prstGeom prst="rect">
            <a:avLst/>
          </a:prstGeom>
          <a:noFill/>
          <a:ln>
            <a:noFill/>
          </a:ln>
        </p:spPr>
        <p:txBody>
          <a:bodyPr spcFirstLastPara="1" wrap="square" lIns="19050" tIns="19050" rIns="19050" bIns="1905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1700"/>
              <a:buFont typeface="Commissioner SemiBold"/>
              <a:buNone/>
              <a:defRPr sz="2300" b="0" i="0" u="none" strike="noStrike" cap="none">
                <a:solidFill>
                  <a:srgbClr val="FFFFFF"/>
                </a:solidFill>
                <a:latin typeface="Commissioner SemiBold"/>
                <a:ea typeface="Commissioner SemiBold"/>
                <a:cs typeface="Commissioner SemiBold"/>
                <a:sym typeface="Commissioner SemiBold"/>
              </a:defRPr>
            </a:lvl1pPr>
            <a:lvl2pPr marL="914400" marR="0" lvl="1" indent="-228600" algn="l" rtl="0">
              <a:lnSpc>
                <a:spcPct val="100000"/>
              </a:lnSpc>
              <a:spcBef>
                <a:spcPts val="0"/>
              </a:spcBef>
              <a:spcAft>
                <a:spcPts val="0"/>
              </a:spcAft>
              <a:buClr>
                <a:srgbClr val="F8C346"/>
              </a:buClr>
              <a:buSzPts val="900"/>
              <a:buFont typeface="Arial"/>
              <a:buNone/>
              <a:defRPr sz="900" b="0" i="1" u="none" strike="noStrike" cap="none">
                <a:solidFill>
                  <a:schemeClr val="lt1"/>
                </a:solidFill>
                <a:latin typeface="Commissioner"/>
                <a:ea typeface="Commissioner"/>
                <a:cs typeface="Commissioner"/>
                <a:sym typeface="Commissioner"/>
              </a:defRPr>
            </a:lvl2pPr>
            <a:lvl3pPr marL="1371600" marR="0" lvl="2"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3pPr>
            <a:lvl4pPr marL="1828800" marR="0" lvl="3"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4pPr>
            <a:lvl5pPr marL="2286000" marR="0" lvl="4"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5pPr>
            <a:lvl6pPr marL="2743200" marR="0" lvl="5"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6pPr>
            <a:lvl7pPr marL="3200400" marR="0" lvl="6"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7pPr>
            <a:lvl8pPr marL="3657600" marR="0" lvl="7"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8pPr>
            <a:lvl9pPr marL="4114800" marR="0" lvl="8"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9pPr>
          </a:lstStyle>
          <a:p>
            <a:r>
              <a:rPr lang="en-US" sz="2000" b="1" dirty="0"/>
              <a:t>Design Approach </a:t>
            </a:r>
          </a:p>
          <a:p>
            <a:endParaRPr lang="el-G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51"/>
          <p:cNvPicPr preferRelativeResize="0"/>
          <p:nvPr/>
        </p:nvPicPr>
        <p:blipFill>
          <a:blip r:embed="rId3">
            <a:alphaModFix/>
          </a:blip>
          <a:stretch>
            <a:fillRect/>
          </a:stretch>
        </p:blipFill>
        <p:spPr>
          <a:xfrm>
            <a:off x="4343050" y="796300"/>
            <a:ext cx="2785900" cy="4048975"/>
          </a:xfrm>
          <a:prstGeom prst="rect">
            <a:avLst/>
          </a:prstGeom>
          <a:noFill/>
          <a:ln>
            <a:noFill/>
          </a:ln>
        </p:spPr>
      </p:pic>
      <p:sp>
        <p:nvSpPr>
          <p:cNvPr id="616" name="Google Shape;616;p51"/>
          <p:cNvSpPr txBox="1">
            <a:spLocks noGrp="1"/>
          </p:cNvSpPr>
          <p:nvPr>
            <p:ph type="body" idx="4294967295"/>
          </p:nvPr>
        </p:nvSpPr>
        <p:spPr>
          <a:xfrm>
            <a:off x="3290849" y="238025"/>
            <a:ext cx="4890300" cy="3525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8C346"/>
              </a:buClr>
              <a:buSzPts val="1200"/>
              <a:buFont typeface="Commissioner"/>
              <a:buNone/>
            </a:pPr>
            <a:r>
              <a:rPr lang="en" sz="2400" b="1" dirty="0">
                <a:solidFill>
                  <a:srgbClr val="F8C346"/>
                </a:solidFill>
              </a:rPr>
              <a:t>ERD - Model</a:t>
            </a:r>
            <a:endParaRPr sz="2400" b="1" i="0" dirty="0">
              <a:solidFill>
                <a:srgbClr val="F8C346"/>
              </a:solidFill>
            </a:endParaRPr>
          </a:p>
        </p:txBody>
      </p:sp>
      <p:cxnSp>
        <p:nvCxnSpPr>
          <p:cNvPr id="617" name="Google Shape;617;p51"/>
          <p:cNvCxnSpPr/>
          <p:nvPr/>
        </p:nvCxnSpPr>
        <p:spPr>
          <a:xfrm>
            <a:off x="4354500" y="687797"/>
            <a:ext cx="2763000" cy="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Text Placeholder 1">
            <a:extLst>
              <a:ext uri="{FF2B5EF4-FFF2-40B4-BE49-F238E27FC236}">
                <a16:creationId xmlns:a16="http://schemas.microsoft.com/office/drawing/2014/main" id="{706C5D0F-582B-419E-80C4-6F5A9ACA41F6}"/>
              </a:ext>
            </a:extLst>
          </p:cNvPr>
          <p:cNvSpPr txBox="1">
            <a:spLocks/>
          </p:cNvSpPr>
          <p:nvPr/>
        </p:nvSpPr>
        <p:spPr>
          <a:xfrm>
            <a:off x="79457" y="1820008"/>
            <a:ext cx="2078796" cy="751742"/>
          </a:xfrm>
          <a:prstGeom prst="rect">
            <a:avLst/>
          </a:prstGeom>
          <a:noFill/>
          <a:ln>
            <a:noFill/>
          </a:ln>
        </p:spPr>
        <p:txBody>
          <a:bodyPr spcFirstLastPara="1" wrap="square" lIns="19050" tIns="19050" rIns="19050" bIns="1905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1700"/>
              <a:buFont typeface="Commissioner SemiBold"/>
              <a:buNone/>
              <a:defRPr sz="2300" b="0" i="0" u="none" strike="noStrike" cap="none">
                <a:solidFill>
                  <a:srgbClr val="FFFFFF"/>
                </a:solidFill>
                <a:latin typeface="Commissioner SemiBold"/>
                <a:ea typeface="Commissioner SemiBold"/>
                <a:cs typeface="Commissioner SemiBold"/>
                <a:sym typeface="Commissioner SemiBold"/>
              </a:defRPr>
            </a:lvl1pPr>
            <a:lvl2pPr marL="914400" marR="0" lvl="1" indent="-228600" algn="l" rtl="0">
              <a:lnSpc>
                <a:spcPct val="100000"/>
              </a:lnSpc>
              <a:spcBef>
                <a:spcPts val="0"/>
              </a:spcBef>
              <a:spcAft>
                <a:spcPts val="0"/>
              </a:spcAft>
              <a:buClr>
                <a:srgbClr val="F8C346"/>
              </a:buClr>
              <a:buSzPts val="900"/>
              <a:buFont typeface="Arial"/>
              <a:buNone/>
              <a:defRPr sz="900" b="0" i="1" u="none" strike="noStrike" cap="none">
                <a:solidFill>
                  <a:schemeClr val="lt1"/>
                </a:solidFill>
                <a:latin typeface="Commissioner"/>
                <a:ea typeface="Commissioner"/>
                <a:cs typeface="Commissioner"/>
                <a:sym typeface="Commissioner"/>
              </a:defRPr>
            </a:lvl2pPr>
            <a:lvl3pPr marL="1371600" marR="0" lvl="2"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3pPr>
            <a:lvl4pPr marL="1828800" marR="0" lvl="3"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4pPr>
            <a:lvl5pPr marL="2286000" marR="0" lvl="4"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5pPr>
            <a:lvl6pPr marL="2743200" marR="0" lvl="5"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6pPr>
            <a:lvl7pPr marL="3200400" marR="0" lvl="6"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7pPr>
            <a:lvl8pPr marL="3657600" marR="0" lvl="7"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8pPr>
            <a:lvl9pPr marL="4114800" marR="0" lvl="8"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9pPr>
          </a:lstStyle>
          <a:p>
            <a:r>
              <a:rPr lang="en-US" sz="2000" b="1" dirty="0"/>
              <a:t>ERD- Model</a:t>
            </a:r>
          </a:p>
          <a:p>
            <a:endParaRPr lang="el-G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2"/>
          <p:cNvSpPr txBox="1">
            <a:spLocks noGrp="1"/>
          </p:cNvSpPr>
          <p:nvPr>
            <p:ph type="body" idx="1"/>
          </p:nvPr>
        </p:nvSpPr>
        <p:spPr>
          <a:xfrm>
            <a:off x="1842595" y="271590"/>
            <a:ext cx="5553900" cy="379200"/>
          </a:xfrm>
          <a:prstGeom prst="rect">
            <a:avLst/>
          </a:prstGeom>
        </p:spPr>
        <p:txBody>
          <a:bodyPr spcFirstLastPara="1" wrap="square" lIns="19050" tIns="19050" rIns="19050" bIns="19050" anchor="b" anchorCtr="0">
            <a:normAutofit lnSpcReduction="10000"/>
          </a:bodyPr>
          <a:lstStyle/>
          <a:p>
            <a:pPr marL="0" lvl="0" indent="0" algn="ctr" rtl="0">
              <a:spcBef>
                <a:spcPts val="0"/>
              </a:spcBef>
              <a:spcAft>
                <a:spcPts val="0"/>
              </a:spcAft>
              <a:buNone/>
            </a:pPr>
            <a:r>
              <a:rPr lang="en">
                <a:solidFill>
                  <a:srgbClr val="F8C346"/>
                </a:solidFill>
              </a:rPr>
              <a:t>Development Tools</a:t>
            </a:r>
            <a:endParaRPr>
              <a:solidFill>
                <a:srgbClr val="F8C346"/>
              </a:solidFill>
            </a:endParaRPr>
          </a:p>
        </p:txBody>
      </p:sp>
      <p:cxnSp>
        <p:nvCxnSpPr>
          <p:cNvPr id="623" name="Google Shape;623;p52"/>
          <p:cNvCxnSpPr/>
          <p:nvPr/>
        </p:nvCxnSpPr>
        <p:spPr>
          <a:xfrm>
            <a:off x="3238050" y="650797"/>
            <a:ext cx="2763000" cy="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24" name="Google Shape;624;p52"/>
          <p:cNvPicPr preferRelativeResize="0"/>
          <p:nvPr/>
        </p:nvPicPr>
        <p:blipFill>
          <a:blip r:embed="rId3">
            <a:alphaModFix/>
          </a:blip>
          <a:stretch>
            <a:fillRect/>
          </a:stretch>
        </p:blipFill>
        <p:spPr>
          <a:xfrm>
            <a:off x="152400" y="792490"/>
            <a:ext cx="8839202" cy="1644677"/>
          </a:xfrm>
          <a:prstGeom prst="rect">
            <a:avLst/>
          </a:prstGeom>
          <a:noFill/>
          <a:ln>
            <a:noFill/>
          </a:ln>
        </p:spPr>
      </p:pic>
      <p:sp>
        <p:nvSpPr>
          <p:cNvPr id="625" name="Google Shape;625;p52"/>
          <p:cNvSpPr txBox="1"/>
          <p:nvPr/>
        </p:nvSpPr>
        <p:spPr>
          <a:xfrm>
            <a:off x="196400" y="2749300"/>
            <a:ext cx="1905600" cy="87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8C346"/>
                </a:solidFill>
                <a:latin typeface="Commissioner"/>
                <a:ea typeface="Commissioner"/>
                <a:cs typeface="Commissioner"/>
                <a:sym typeface="Commissioner"/>
              </a:rPr>
              <a:t>Smart IoT</a:t>
            </a:r>
            <a:endParaRPr sz="1600">
              <a:solidFill>
                <a:srgbClr val="F8C346"/>
              </a:solidFill>
              <a:latin typeface="Commissioner"/>
              <a:ea typeface="Commissioner"/>
              <a:cs typeface="Commissioner"/>
              <a:sym typeface="Commissioner"/>
            </a:endParaRPr>
          </a:p>
          <a:p>
            <a:pPr marL="0" lvl="0" indent="0" algn="ctr" rtl="0">
              <a:spcBef>
                <a:spcPts val="0"/>
              </a:spcBef>
              <a:spcAft>
                <a:spcPts val="0"/>
              </a:spcAft>
              <a:buNone/>
            </a:pPr>
            <a:r>
              <a:rPr lang="en" sz="1600">
                <a:solidFill>
                  <a:srgbClr val="F8C346"/>
                </a:solidFill>
                <a:latin typeface="Commissioner"/>
                <a:ea typeface="Commissioner"/>
                <a:cs typeface="Commissioner"/>
                <a:sym typeface="Commissioner"/>
              </a:rPr>
              <a:t>Directory</a:t>
            </a:r>
            <a:endParaRPr sz="800">
              <a:solidFill>
                <a:schemeClr val="lt1"/>
              </a:solidFill>
              <a:latin typeface="Commissioner"/>
              <a:ea typeface="Commissioner"/>
              <a:cs typeface="Commissioner"/>
              <a:sym typeface="Commissioner"/>
            </a:endParaRPr>
          </a:p>
        </p:txBody>
      </p:sp>
      <p:sp>
        <p:nvSpPr>
          <p:cNvPr id="626" name="Google Shape;626;p52"/>
          <p:cNvSpPr txBox="1"/>
          <p:nvPr/>
        </p:nvSpPr>
        <p:spPr>
          <a:xfrm>
            <a:off x="342250" y="3581975"/>
            <a:ext cx="1490700" cy="1267500"/>
          </a:xfrm>
          <a:prstGeom prst="rect">
            <a:avLst/>
          </a:prstGeom>
          <a:noFill/>
          <a:ln>
            <a:noFill/>
          </a:ln>
        </p:spPr>
        <p:txBody>
          <a:bodyPr spcFirstLastPara="1" wrap="square" lIns="91425" tIns="91425" rIns="91425" bIns="91425" anchor="t" anchorCtr="0">
            <a:noAutofit/>
          </a:bodyPr>
          <a:lstStyle/>
          <a:p>
            <a:pPr marL="457200" lvl="0" indent="-285750" algn="l" rtl="0">
              <a:spcBef>
                <a:spcPts val="0"/>
              </a:spcBef>
              <a:spcAft>
                <a:spcPts val="0"/>
              </a:spcAft>
              <a:buClr>
                <a:srgbClr val="F8C346"/>
              </a:buClr>
              <a:buSzPts val="900"/>
              <a:buFont typeface="Commissioner"/>
              <a:buChar char="●"/>
            </a:pPr>
            <a:r>
              <a:rPr lang="en" sz="900">
                <a:solidFill>
                  <a:srgbClr val="F8C346"/>
                </a:solidFill>
                <a:latin typeface="Commissioner"/>
                <a:ea typeface="Commissioner"/>
                <a:cs typeface="Commissioner"/>
                <a:sym typeface="Commissioner"/>
              </a:rPr>
              <a:t>Used to register new IoT Models and Devices</a:t>
            </a:r>
            <a:endParaRPr sz="900">
              <a:solidFill>
                <a:srgbClr val="F8C346"/>
              </a:solidFill>
              <a:latin typeface="Commissioner"/>
              <a:ea typeface="Commissioner"/>
              <a:cs typeface="Commissioner"/>
              <a:sym typeface="Commissioner"/>
            </a:endParaRPr>
          </a:p>
          <a:p>
            <a:pPr marL="457200" lvl="0" indent="0" algn="l" rtl="0">
              <a:spcBef>
                <a:spcPts val="0"/>
              </a:spcBef>
              <a:spcAft>
                <a:spcPts val="0"/>
              </a:spcAft>
              <a:buNone/>
            </a:pPr>
            <a:endParaRPr sz="900">
              <a:solidFill>
                <a:srgbClr val="F8C346"/>
              </a:solidFill>
              <a:latin typeface="Commissioner"/>
              <a:ea typeface="Commissioner"/>
              <a:cs typeface="Commissioner"/>
              <a:sym typeface="Commissioner"/>
            </a:endParaRPr>
          </a:p>
          <a:p>
            <a:pPr marL="457200" lvl="0" indent="-285750" algn="l" rtl="0">
              <a:spcBef>
                <a:spcPts val="0"/>
              </a:spcBef>
              <a:spcAft>
                <a:spcPts val="0"/>
              </a:spcAft>
              <a:buClr>
                <a:srgbClr val="F8C346"/>
              </a:buClr>
              <a:buSzPts val="900"/>
              <a:buFont typeface="Commissioner"/>
              <a:buChar char="●"/>
            </a:pPr>
            <a:r>
              <a:rPr lang="en" sz="900">
                <a:solidFill>
                  <a:srgbClr val="F8C346"/>
                </a:solidFill>
                <a:latin typeface="Commissioner"/>
                <a:ea typeface="Commissioner"/>
                <a:cs typeface="Commissioner"/>
                <a:sym typeface="Commissioner"/>
              </a:rPr>
              <a:t>Used to manage IoT devices (metadata, ownership, broker)</a:t>
            </a:r>
            <a:endParaRPr sz="900">
              <a:solidFill>
                <a:srgbClr val="F8C346"/>
              </a:solidFill>
              <a:latin typeface="Commissioner"/>
              <a:ea typeface="Commissioner"/>
              <a:cs typeface="Commissioner"/>
              <a:sym typeface="Commissioner"/>
            </a:endParaRPr>
          </a:p>
        </p:txBody>
      </p:sp>
      <p:sp>
        <p:nvSpPr>
          <p:cNvPr id="627" name="Google Shape;627;p52"/>
          <p:cNvSpPr txBox="1"/>
          <p:nvPr/>
        </p:nvSpPr>
        <p:spPr>
          <a:xfrm>
            <a:off x="2659638" y="2742550"/>
            <a:ext cx="1824600" cy="89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8C346"/>
                </a:solidFill>
                <a:latin typeface="Commissioner"/>
                <a:ea typeface="Commissioner"/>
                <a:cs typeface="Commissioner"/>
                <a:sym typeface="Commissioner"/>
              </a:rPr>
              <a:t>Smart IoT</a:t>
            </a:r>
            <a:endParaRPr sz="1600">
              <a:solidFill>
                <a:srgbClr val="F8C346"/>
              </a:solidFill>
              <a:latin typeface="Commissioner"/>
              <a:ea typeface="Commissioner"/>
              <a:cs typeface="Commissioner"/>
              <a:sym typeface="Commissioner"/>
            </a:endParaRPr>
          </a:p>
          <a:p>
            <a:pPr marL="0" lvl="0" indent="0" algn="ctr" rtl="0">
              <a:spcBef>
                <a:spcPts val="0"/>
              </a:spcBef>
              <a:spcAft>
                <a:spcPts val="0"/>
              </a:spcAft>
              <a:buNone/>
            </a:pPr>
            <a:r>
              <a:rPr lang="en" sz="1600">
                <a:solidFill>
                  <a:srgbClr val="F8C346"/>
                </a:solidFill>
                <a:latin typeface="Commissioner"/>
                <a:ea typeface="Commissioner"/>
                <a:cs typeface="Commissioner"/>
                <a:sym typeface="Commissioner"/>
              </a:rPr>
              <a:t>App</a:t>
            </a:r>
            <a:endParaRPr sz="1600">
              <a:solidFill>
                <a:srgbClr val="F8C346"/>
              </a:solidFill>
              <a:latin typeface="Commissioner"/>
              <a:ea typeface="Commissioner"/>
              <a:cs typeface="Commissioner"/>
              <a:sym typeface="Commissioner"/>
            </a:endParaRPr>
          </a:p>
          <a:p>
            <a:pPr marL="0" lvl="0" indent="0" algn="ctr" rtl="0">
              <a:spcBef>
                <a:spcPts val="0"/>
              </a:spcBef>
              <a:spcAft>
                <a:spcPts val="0"/>
              </a:spcAft>
              <a:buNone/>
            </a:pPr>
            <a:endParaRPr sz="800">
              <a:solidFill>
                <a:srgbClr val="F8C346"/>
              </a:solidFill>
              <a:latin typeface="Commissioner"/>
              <a:ea typeface="Commissioner"/>
              <a:cs typeface="Commissioner"/>
              <a:sym typeface="Commissioner"/>
            </a:endParaRPr>
          </a:p>
          <a:p>
            <a:pPr marL="0" lvl="0" indent="0" algn="ctr" rtl="0">
              <a:spcBef>
                <a:spcPts val="0"/>
              </a:spcBef>
              <a:spcAft>
                <a:spcPts val="0"/>
              </a:spcAft>
              <a:buNone/>
            </a:pPr>
            <a:endParaRPr sz="800">
              <a:solidFill>
                <a:schemeClr val="lt1"/>
              </a:solidFill>
              <a:latin typeface="Commissioner"/>
              <a:ea typeface="Commissioner"/>
              <a:cs typeface="Commissioner"/>
              <a:sym typeface="Commissioner"/>
            </a:endParaRPr>
          </a:p>
        </p:txBody>
      </p:sp>
      <p:sp>
        <p:nvSpPr>
          <p:cNvPr id="628" name="Google Shape;628;p52"/>
          <p:cNvSpPr txBox="1"/>
          <p:nvPr/>
        </p:nvSpPr>
        <p:spPr>
          <a:xfrm>
            <a:off x="5041900" y="2742550"/>
            <a:ext cx="1490700" cy="62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8C346"/>
                </a:solidFill>
                <a:latin typeface="Commissioner"/>
                <a:ea typeface="Commissioner"/>
                <a:cs typeface="Commissioner"/>
                <a:sym typeface="Commissioner"/>
              </a:rPr>
              <a:t>MyKPI</a:t>
            </a:r>
            <a:endParaRPr sz="1600">
              <a:solidFill>
                <a:srgbClr val="F8C346"/>
              </a:solidFill>
              <a:latin typeface="Commissioner"/>
              <a:ea typeface="Commissioner"/>
              <a:cs typeface="Commissioner"/>
              <a:sym typeface="Commissioner"/>
            </a:endParaRPr>
          </a:p>
          <a:p>
            <a:pPr marL="0" lvl="0" indent="0" algn="ctr" rtl="0">
              <a:spcBef>
                <a:spcPts val="0"/>
              </a:spcBef>
              <a:spcAft>
                <a:spcPts val="0"/>
              </a:spcAft>
              <a:buNone/>
            </a:pPr>
            <a:endParaRPr sz="1600">
              <a:solidFill>
                <a:srgbClr val="F8C346"/>
              </a:solidFill>
              <a:latin typeface="Commissioner"/>
              <a:ea typeface="Commissioner"/>
              <a:cs typeface="Commissioner"/>
              <a:sym typeface="Commissioner"/>
            </a:endParaRPr>
          </a:p>
          <a:p>
            <a:pPr marL="0" lvl="0" indent="0" algn="l" rtl="0">
              <a:spcBef>
                <a:spcPts val="0"/>
              </a:spcBef>
              <a:spcAft>
                <a:spcPts val="0"/>
              </a:spcAft>
              <a:buNone/>
            </a:pPr>
            <a:endParaRPr sz="800">
              <a:solidFill>
                <a:schemeClr val="lt1"/>
              </a:solidFill>
              <a:latin typeface="Commissioner"/>
              <a:ea typeface="Commissioner"/>
              <a:cs typeface="Commissioner"/>
              <a:sym typeface="Commissioner"/>
            </a:endParaRPr>
          </a:p>
        </p:txBody>
      </p:sp>
      <p:sp>
        <p:nvSpPr>
          <p:cNvPr id="629" name="Google Shape;629;p52"/>
          <p:cNvSpPr txBox="1"/>
          <p:nvPr/>
        </p:nvSpPr>
        <p:spPr>
          <a:xfrm>
            <a:off x="7318800" y="2672863"/>
            <a:ext cx="1490700" cy="62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8C346"/>
                </a:solidFill>
                <a:latin typeface="Commissioner"/>
                <a:ea typeface="Commissioner"/>
                <a:cs typeface="Commissioner"/>
                <a:sym typeface="Commissioner"/>
              </a:rPr>
              <a:t>Dashboard Builder</a:t>
            </a:r>
            <a:endParaRPr sz="1600">
              <a:solidFill>
                <a:srgbClr val="F8C346"/>
              </a:solidFill>
              <a:latin typeface="Commissioner"/>
              <a:ea typeface="Commissioner"/>
              <a:cs typeface="Commissioner"/>
              <a:sym typeface="Commissioner"/>
            </a:endParaRPr>
          </a:p>
          <a:p>
            <a:pPr marL="0" lvl="0" indent="0" algn="ctr" rtl="0">
              <a:spcBef>
                <a:spcPts val="0"/>
              </a:spcBef>
              <a:spcAft>
                <a:spcPts val="0"/>
              </a:spcAft>
              <a:buNone/>
            </a:pPr>
            <a:endParaRPr sz="1600">
              <a:solidFill>
                <a:srgbClr val="F8C346"/>
              </a:solidFill>
              <a:latin typeface="Commissioner"/>
              <a:ea typeface="Commissioner"/>
              <a:cs typeface="Commissioner"/>
              <a:sym typeface="Commissioner"/>
            </a:endParaRPr>
          </a:p>
          <a:p>
            <a:pPr marL="0" lvl="0" indent="0" algn="l" rtl="0">
              <a:spcBef>
                <a:spcPts val="0"/>
              </a:spcBef>
              <a:spcAft>
                <a:spcPts val="0"/>
              </a:spcAft>
              <a:buNone/>
            </a:pPr>
            <a:endParaRPr sz="1600">
              <a:solidFill>
                <a:srgbClr val="F8C346"/>
              </a:solidFill>
              <a:latin typeface="Commissioner"/>
              <a:ea typeface="Commissioner"/>
              <a:cs typeface="Commissioner"/>
              <a:sym typeface="Commissioner"/>
            </a:endParaRPr>
          </a:p>
          <a:p>
            <a:pPr marL="0" lvl="0" indent="0" algn="ctr" rtl="0">
              <a:spcBef>
                <a:spcPts val="0"/>
              </a:spcBef>
              <a:spcAft>
                <a:spcPts val="0"/>
              </a:spcAft>
              <a:buNone/>
            </a:pPr>
            <a:endParaRPr sz="1600">
              <a:solidFill>
                <a:srgbClr val="F8C346"/>
              </a:solidFill>
              <a:latin typeface="Commissioner"/>
              <a:ea typeface="Commissioner"/>
              <a:cs typeface="Commissioner"/>
              <a:sym typeface="Commissioner"/>
            </a:endParaRPr>
          </a:p>
        </p:txBody>
      </p:sp>
      <p:sp>
        <p:nvSpPr>
          <p:cNvPr id="630" name="Google Shape;630;p52"/>
          <p:cNvSpPr txBox="1"/>
          <p:nvPr/>
        </p:nvSpPr>
        <p:spPr>
          <a:xfrm>
            <a:off x="2643450" y="3579375"/>
            <a:ext cx="1612200" cy="1267500"/>
          </a:xfrm>
          <a:prstGeom prst="rect">
            <a:avLst/>
          </a:prstGeom>
          <a:noFill/>
          <a:ln>
            <a:noFill/>
          </a:ln>
        </p:spPr>
        <p:txBody>
          <a:bodyPr spcFirstLastPara="1" wrap="square" lIns="91425" tIns="91425" rIns="91425" bIns="91425" anchor="t" anchorCtr="0">
            <a:noAutofit/>
          </a:bodyPr>
          <a:lstStyle/>
          <a:p>
            <a:pPr marL="457200" lvl="0" indent="-285750" algn="l" rtl="0">
              <a:spcBef>
                <a:spcPts val="0"/>
              </a:spcBef>
              <a:spcAft>
                <a:spcPts val="0"/>
              </a:spcAft>
              <a:buClr>
                <a:srgbClr val="F8C346"/>
              </a:buClr>
              <a:buSzPts val="900"/>
              <a:buFont typeface="Commissioner"/>
              <a:buChar char="●"/>
            </a:pPr>
            <a:r>
              <a:rPr lang="en" sz="900">
                <a:solidFill>
                  <a:srgbClr val="F8C346"/>
                </a:solidFill>
                <a:latin typeface="Commissioner"/>
                <a:ea typeface="Commissioner"/>
                <a:cs typeface="Commissioner"/>
                <a:sym typeface="Commissioner"/>
              </a:rPr>
              <a:t>Visual Programming Tool (Node-RED)  for the platform</a:t>
            </a:r>
            <a:endParaRPr sz="900">
              <a:solidFill>
                <a:srgbClr val="F8C346"/>
              </a:solidFill>
              <a:latin typeface="Commissioner"/>
              <a:ea typeface="Commissioner"/>
              <a:cs typeface="Commissioner"/>
              <a:sym typeface="Commissioner"/>
            </a:endParaRPr>
          </a:p>
          <a:p>
            <a:pPr marL="0" lvl="0" indent="0" algn="l" rtl="0">
              <a:spcBef>
                <a:spcPts val="0"/>
              </a:spcBef>
              <a:spcAft>
                <a:spcPts val="0"/>
              </a:spcAft>
              <a:buNone/>
            </a:pPr>
            <a:endParaRPr sz="900">
              <a:solidFill>
                <a:srgbClr val="F8C346"/>
              </a:solidFill>
              <a:latin typeface="Commissioner"/>
              <a:ea typeface="Commissioner"/>
              <a:cs typeface="Commissioner"/>
              <a:sym typeface="Commissioner"/>
            </a:endParaRPr>
          </a:p>
        </p:txBody>
      </p:sp>
      <p:sp>
        <p:nvSpPr>
          <p:cNvPr id="631" name="Google Shape;631;p52"/>
          <p:cNvSpPr txBox="1"/>
          <p:nvPr/>
        </p:nvSpPr>
        <p:spPr>
          <a:xfrm>
            <a:off x="5041875" y="3579375"/>
            <a:ext cx="1490700" cy="1267500"/>
          </a:xfrm>
          <a:prstGeom prst="rect">
            <a:avLst/>
          </a:prstGeom>
          <a:noFill/>
          <a:ln>
            <a:noFill/>
          </a:ln>
        </p:spPr>
        <p:txBody>
          <a:bodyPr spcFirstLastPara="1" wrap="square" lIns="91425" tIns="91425" rIns="91425" bIns="91425" anchor="t" anchorCtr="0">
            <a:noAutofit/>
          </a:bodyPr>
          <a:lstStyle/>
          <a:p>
            <a:pPr marL="457200" lvl="0" indent="-285750" algn="l" rtl="0">
              <a:spcBef>
                <a:spcPts val="0"/>
              </a:spcBef>
              <a:spcAft>
                <a:spcPts val="0"/>
              </a:spcAft>
              <a:buClr>
                <a:srgbClr val="F8C346"/>
              </a:buClr>
              <a:buSzPts val="900"/>
              <a:buFont typeface="Commissioner"/>
              <a:buChar char="●"/>
            </a:pPr>
            <a:r>
              <a:rPr lang="en" sz="900">
                <a:solidFill>
                  <a:srgbClr val="F8C346"/>
                </a:solidFill>
                <a:latin typeface="Commissioner"/>
                <a:ea typeface="Commissioner"/>
                <a:cs typeface="Commissioner"/>
                <a:sym typeface="Commissioner"/>
              </a:rPr>
              <a:t>Used to collect, manage, and visualize KPIs (Key Performance Indicators)</a:t>
            </a:r>
            <a:endParaRPr sz="900">
              <a:solidFill>
                <a:srgbClr val="F8C346"/>
              </a:solidFill>
              <a:latin typeface="Commissioner"/>
              <a:ea typeface="Commissioner"/>
              <a:cs typeface="Commissioner"/>
              <a:sym typeface="Commissioner"/>
            </a:endParaRPr>
          </a:p>
        </p:txBody>
      </p:sp>
      <p:sp>
        <p:nvSpPr>
          <p:cNvPr id="632" name="Google Shape;632;p52"/>
          <p:cNvSpPr txBox="1"/>
          <p:nvPr/>
        </p:nvSpPr>
        <p:spPr>
          <a:xfrm>
            <a:off x="7270175" y="3579375"/>
            <a:ext cx="1490700" cy="715500"/>
          </a:xfrm>
          <a:prstGeom prst="rect">
            <a:avLst/>
          </a:prstGeom>
          <a:noFill/>
          <a:ln>
            <a:noFill/>
          </a:ln>
        </p:spPr>
        <p:txBody>
          <a:bodyPr spcFirstLastPara="1" wrap="square" lIns="91425" tIns="91425" rIns="91425" bIns="91425" anchor="t" anchorCtr="0">
            <a:noAutofit/>
          </a:bodyPr>
          <a:lstStyle/>
          <a:p>
            <a:pPr marL="457200" lvl="0" indent="-285750" algn="l" rtl="0">
              <a:spcBef>
                <a:spcPts val="0"/>
              </a:spcBef>
              <a:spcAft>
                <a:spcPts val="0"/>
              </a:spcAft>
              <a:buClr>
                <a:srgbClr val="F8C346"/>
              </a:buClr>
              <a:buSzPts val="900"/>
              <a:buFont typeface="Commissioner"/>
              <a:buChar char="●"/>
            </a:pPr>
            <a:r>
              <a:rPr lang="en" sz="900">
                <a:solidFill>
                  <a:srgbClr val="F8C346"/>
                </a:solidFill>
                <a:latin typeface="Commissioner"/>
                <a:ea typeface="Commissioner"/>
                <a:cs typeface="Commissioner"/>
                <a:sym typeface="Commissioner"/>
              </a:rPr>
              <a:t>Used to create and manage the Dashboard</a:t>
            </a:r>
            <a:endParaRPr sz="900">
              <a:solidFill>
                <a:srgbClr val="F8C346"/>
              </a:solidFill>
              <a:latin typeface="Commissioner"/>
              <a:ea typeface="Commissioner"/>
              <a:cs typeface="Commissioner"/>
              <a:sym typeface="Commissioner"/>
            </a:endParaRPr>
          </a:p>
          <a:p>
            <a:pPr marL="0" lvl="0" indent="0" algn="l" rtl="0">
              <a:spcBef>
                <a:spcPts val="0"/>
              </a:spcBef>
              <a:spcAft>
                <a:spcPts val="0"/>
              </a:spcAft>
              <a:buNone/>
            </a:pPr>
            <a:endParaRPr sz="900">
              <a:solidFill>
                <a:srgbClr val="F8C346"/>
              </a:solidFill>
              <a:latin typeface="Commissioner"/>
              <a:ea typeface="Commissioner"/>
              <a:cs typeface="Commissioner"/>
              <a:sym typeface="Commission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53"/>
          <p:cNvSpPr txBox="1">
            <a:spLocks noGrp="1"/>
          </p:cNvSpPr>
          <p:nvPr>
            <p:ph type="body" idx="4294967295"/>
          </p:nvPr>
        </p:nvSpPr>
        <p:spPr>
          <a:xfrm>
            <a:off x="3290849" y="238025"/>
            <a:ext cx="4890300" cy="3525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8C346"/>
              </a:buClr>
              <a:buSzPts val="1200"/>
              <a:buFont typeface="Commissioner"/>
              <a:buNone/>
            </a:pPr>
            <a:r>
              <a:rPr lang="en" sz="2400" b="1" dirty="0">
                <a:solidFill>
                  <a:srgbClr val="F8C346"/>
                </a:solidFill>
                <a:latin typeface="Proxima Nova"/>
                <a:ea typeface="Proxima Nova"/>
                <a:cs typeface="Proxima Nova"/>
                <a:sym typeface="Proxima Nova"/>
              </a:rPr>
              <a:t>Initialization of Devices</a:t>
            </a:r>
            <a:endParaRPr sz="2400" i="0" dirty="0">
              <a:solidFill>
                <a:srgbClr val="F8C346"/>
              </a:solidFill>
            </a:endParaRPr>
          </a:p>
        </p:txBody>
      </p:sp>
      <p:cxnSp>
        <p:nvCxnSpPr>
          <p:cNvPr id="638" name="Google Shape;638;p53"/>
          <p:cNvCxnSpPr/>
          <p:nvPr/>
        </p:nvCxnSpPr>
        <p:spPr>
          <a:xfrm>
            <a:off x="4354500" y="687797"/>
            <a:ext cx="2763000" cy="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39" name="Google Shape;639;p53"/>
          <p:cNvPicPr preferRelativeResize="0"/>
          <p:nvPr/>
        </p:nvPicPr>
        <p:blipFill>
          <a:blip r:embed="rId3">
            <a:alphaModFix/>
          </a:blip>
          <a:stretch>
            <a:fillRect/>
          </a:stretch>
        </p:blipFill>
        <p:spPr>
          <a:xfrm>
            <a:off x="3065000" y="785075"/>
            <a:ext cx="5342000" cy="3783925"/>
          </a:xfrm>
          <a:prstGeom prst="rect">
            <a:avLst/>
          </a:prstGeom>
          <a:noFill/>
          <a:ln>
            <a:noFill/>
          </a:ln>
        </p:spPr>
      </p:pic>
      <p:sp>
        <p:nvSpPr>
          <p:cNvPr id="5" name="Text Placeholder 1">
            <a:extLst>
              <a:ext uri="{FF2B5EF4-FFF2-40B4-BE49-F238E27FC236}">
                <a16:creationId xmlns:a16="http://schemas.microsoft.com/office/drawing/2014/main" id="{C37A215E-1675-4B1C-91D0-ECE2F8E73F1D}"/>
              </a:ext>
            </a:extLst>
          </p:cNvPr>
          <p:cNvSpPr txBox="1">
            <a:spLocks/>
          </p:cNvSpPr>
          <p:nvPr/>
        </p:nvSpPr>
        <p:spPr>
          <a:xfrm>
            <a:off x="79456" y="1820008"/>
            <a:ext cx="2287225" cy="751742"/>
          </a:xfrm>
          <a:prstGeom prst="rect">
            <a:avLst/>
          </a:prstGeom>
          <a:noFill/>
          <a:ln>
            <a:noFill/>
          </a:ln>
        </p:spPr>
        <p:txBody>
          <a:bodyPr spcFirstLastPara="1" wrap="square" lIns="19050" tIns="19050" rIns="19050" bIns="19050" anchor="t" anchorCtr="0">
            <a:normAutofit fontScale="92500" lnSpcReduction="20000"/>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1700"/>
              <a:buFont typeface="Commissioner SemiBold"/>
              <a:buNone/>
              <a:defRPr sz="2300" b="0" i="0" u="none" strike="noStrike" cap="none">
                <a:solidFill>
                  <a:srgbClr val="FFFFFF"/>
                </a:solidFill>
                <a:latin typeface="Commissioner SemiBold"/>
                <a:ea typeface="Commissioner SemiBold"/>
                <a:cs typeface="Commissioner SemiBold"/>
                <a:sym typeface="Commissioner SemiBold"/>
              </a:defRPr>
            </a:lvl1pPr>
            <a:lvl2pPr marL="914400" marR="0" lvl="1" indent="-228600" algn="l" rtl="0">
              <a:lnSpc>
                <a:spcPct val="100000"/>
              </a:lnSpc>
              <a:spcBef>
                <a:spcPts val="0"/>
              </a:spcBef>
              <a:spcAft>
                <a:spcPts val="0"/>
              </a:spcAft>
              <a:buClr>
                <a:srgbClr val="F8C346"/>
              </a:buClr>
              <a:buSzPts val="900"/>
              <a:buFont typeface="Arial"/>
              <a:buNone/>
              <a:defRPr sz="900" b="0" i="1" u="none" strike="noStrike" cap="none">
                <a:solidFill>
                  <a:schemeClr val="lt1"/>
                </a:solidFill>
                <a:latin typeface="Commissioner"/>
                <a:ea typeface="Commissioner"/>
                <a:cs typeface="Commissioner"/>
                <a:sym typeface="Commissioner"/>
              </a:defRPr>
            </a:lvl2pPr>
            <a:lvl3pPr marL="1371600" marR="0" lvl="2"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3pPr>
            <a:lvl4pPr marL="1828800" marR="0" lvl="3"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4pPr>
            <a:lvl5pPr marL="2286000" marR="0" lvl="4" indent="-228600" algn="l" rtl="0">
              <a:lnSpc>
                <a:spcPct val="100000"/>
              </a:lnSpc>
              <a:spcBef>
                <a:spcPts val="0"/>
              </a:spcBef>
              <a:spcAft>
                <a:spcPts val="0"/>
              </a:spcAft>
              <a:buClr>
                <a:schemeClr val="lt1"/>
              </a:buClr>
              <a:buSzPts val="700"/>
              <a:buFont typeface="Commissioner"/>
              <a:buNone/>
              <a:defRPr sz="900" b="0" i="1" u="none" strike="noStrike" cap="none">
                <a:solidFill>
                  <a:schemeClr val="lt1"/>
                </a:solidFill>
                <a:latin typeface="Commissioner"/>
                <a:ea typeface="Commissioner"/>
                <a:cs typeface="Commissioner"/>
                <a:sym typeface="Commissioner"/>
              </a:defRPr>
            </a:lvl5pPr>
            <a:lvl6pPr marL="2743200" marR="0" lvl="5"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6pPr>
            <a:lvl7pPr marL="3200400" marR="0" lvl="6"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7pPr>
            <a:lvl8pPr marL="3657600" marR="0" lvl="7"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8pPr>
            <a:lvl9pPr marL="4114800" marR="0" lvl="8" indent="-260350" algn="l" rtl="0">
              <a:lnSpc>
                <a:spcPct val="100000"/>
              </a:lnSpc>
              <a:spcBef>
                <a:spcPts val="2200"/>
              </a:spcBef>
              <a:spcAft>
                <a:spcPts val="0"/>
              </a:spcAft>
              <a:buClr>
                <a:srgbClr val="000000"/>
              </a:buClr>
              <a:buSzPts val="500"/>
              <a:buFont typeface="Commissioner"/>
              <a:buChar char="•"/>
              <a:defRPr sz="2000" b="0" i="0" u="none" strike="noStrike" cap="none">
                <a:solidFill>
                  <a:srgbClr val="000000"/>
                </a:solidFill>
                <a:latin typeface="Commissioner"/>
                <a:ea typeface="Commissioner"/>
                <a:cs typeface="Commissioner"/>
                <a:sym typeface="Commissioner"/>
              </a:defRPr>
            </a:lvl9pPr>
          </a:lstStyle>
          <a:p>
            <a:r>
              <a:rPr lang="en-US" sz="2000" b="1" dirty="0"/>
              <a:t>IoT Directory (Accommodation Profile)</a:t>
            </a:r>
          </a:p>
          <a:p>
            <a:endParaRPr lang="el-GR" dirty="0"/>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Uni Systems 2021">
      <a:dk1>
        <a:srgbClr val="555A61"/>
      </a:dk1>
      <a:lt1>
        <a:srgbClr val="FFFFFF"/>
      </a:lt1>
      <a:dk2>
        <a:srgbClr val="555A61"/>
      </a:dk2>
      <a:lt2>
        <a:srgbClr val="FFFFFF"/>
      </a:lt2>
      <a:accent1>
        <a:srgbClr val="FFDE9D"/>
      </a:accent1>
      <a:accent2>
        <a:srgbClr val="C1C8C6"/>
      </a:accent2>
      <a:accent3>
        <a:srgbClr val="FAB900"/>
      </a:accent3>
      <a:accent4>
        <a:srgbClr val="7F7F7F"/>
      </a:accent4>
      <a:accent5>
        <a:srgbClr val="FFFFFF"/>
      </a:accent5>
      <a:accent6>
        <a:srgbClr val="EAEAEA"/>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TotalTime>
  <Words>683</Words>
  <Application>Microsoft Office PowerPoint</Application>
  <PresentationFormat>On-screen Show (16:9)</PresentationFormat>
  <Paragraphs>149</Paragraphs>
  <Slides>28</Slides>
  <Notes>28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Nunito</vt:lpstr>
      <vt:lpstr>Montserrat ExtraBold</vt:lpstr>
      <vt:lpstr>Arial</vt:lpstr>
      <vt:lpstr>Proxima Nova</vt:lpstr>
      <vt:lpstr>Commissioner SemiBold</vt:lpstr>
      <vt:lpstr>Commissioner</vt:lpstr>
      <vt:lpstr>Maven Pro</vt:lpstr>
      <vt:lpstr>Momentum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Aliferis Ilias</dc:creator>
  <cp:lastModifiedBy>Aliferis Ilias</cp:lastModifiedBy>
  <cp:revision>8</cp:revision>
  <dcterms:modified xsi:type="dcterms:W3CDTF">2023-12-01T12:48:56Z</dcterms:modified>
</cp:coreProperties>
</file>